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7" r:id="rId5"/>
    <p:sldId id="272" r:id="rId6"/>
    <p:sldId id="294" r:id="rId7"/>
    <p:sldId id="282" r:id="rId8"/>
    <p:sldId id="283" r:id="rId9"/>
    <p:sldId id="290" r:id="rId10"/>
    <p:sldId id="285" r:id="rId11"/>
    <p:sldId id="284" r:id="rId12"/>
    <p:sldId id="296" r:id="rId13"/>
    <p:sldId id="297" r:id="rId14"/>
    <p:sldId id="291" r:id="rId15"/>
    <p:sldId id="286" r:id="rId16"/>
    <p:sldId id="287" r:id="rId17"/>
    <p:sldId id="289" r:id="rId18"/>
    <p:sldId id="292" r:id="rId19"/>
    <p:sldId id="288" r:id="rId20"/>
    <p:sldId id="293" r:id="rId21"/>
    <p:sldId id="295" r:id="rId22"/>
    <p:sldId id="298" r:id="rId23"/>
    <p:sldId id="281" r:id="rId24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83824" autoAdjust="0"/>
  </p:normalViewPr>
  <p:slideViewPr>
    <p:cSldViewPr>
      <p:cViewPr varScale="1">
        <p:scale>
          <a:sx n="97" d="100"/>
          <a:sy n="97" d="100"/>
        </p:scale>
        <p:origin x="1062" y="45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tus Vu" userId="c2651e88839a4dae" providerId="LiveId" clId="{5B30CDEF-B004-46A1-A34D-DE16D72D4540}"/>
    <pc:docChg chg="undo custSel addSld delSld modSld sldOrd">
      <pc:chgData name="Lotus Vu" userId="c2651e88839a4dae" providerId="LiveId" clId="{5B30CDEF-B004-46A1-A34D-DE16D72D4540}" dt="2025-04-05T07:18:41.120" v="10059" actId="20577"/>
      <pc:docMkLst>
        <pc:docMk/>
      </pc:docMkLst>
      <pc:sldChg chg="modSp mod">
        <pc:chgData name="Lotus Vu" userId="c2651e88839a4dae" providerId="LiveId" clId="{5B30CDEF-B004-46A1-A34D-DE16D72D4540}" dt="2025-03-30T23:18:31.785" v="197" actId="20577"/>
        <pc:sldMkLst>
          <pc:docMk/>
          <pc:sldMk cId="3198176989" sldId="257"/>
        </pc:sldMkLst>
        <pc:spChg chg="mod">
          <ac:chgData name="Lotus Vu" userId="c2651e88839a4dae" providerId="LiveId" clId="{5B30CDEF-B004-46A1-A34D-DE16D72D4540}" dt="2025-03-30T23:18:31.785" v="197" actId="20577"/>
          <ac:spMkLst>
            <pc:docMk/>
            <pc:sldMk cId="3198176989" sldId="257"/>
            <ac:spMk id="3" creationId="{00000000-0000-0000-0000-000000000000}"/>
          </ac:spMkLst>
        </pc:spChg>
      </pc:sldChg>
      <pc:sldChg chg="del">
        <pc:chgData name="Lotus Vu" userId="c2651e88839a4dae" providerId="LiveId" clId="{5B30CDEF-B004-46A1-A34D-DE16D72D4540}" dt="2025-03-30T23:16:45.034" v="65" actId="2696"/>
        <pc:sldMkLst>
          <pc:docMk/>
          <pc:sldMk cId="3731768266" sldId="258"/>
        </pc:sldMkLst>
      </pc:sldChg>
      <pc:sldChg chg="del">
        <pc:chgData name="Lotus Vu" userId="c2651e88839a4dae" providerId="LiveId" clId="{5B30CDEF-B004-46A1-A34D-DE16D72D4540}" dt="2025-03-30T23:16:57.585" v="69" actId="2696"/>
        <pc:sldMkLst>
          <pc:docMk/>
          <pc:sldMk cId="2769088315" sldId="262"/>
        </pc:sldMkLst>
      </pc:sldChg>
      <pc:sldChg chg="del">
        <pc:chgData name="Lotus Vu" userId="c2651e88839a4dae" providerId="LiveId" clId="{5B30CDEF-B004-46A1-A34D-DE16D72D4540}" dt="2025-03-30T23:16:48.411" v="66" actId="2696"/>
        <pc:sldMkLst>
          <pc:docMk/>
          <pc:sldMk cId="2378379680" sldId="264"/>
        </pc:sldMkLst>
      </pc:sldChg>
      <pc:sldChg chg="del">
        <pc:chgData name="Lotus Vu" userId="c2651e88839a4dae" providerId="LiveId" clId="{5B30CDEF-B004-46A1-A34D-DE16D72D4540}" dt="2025-03-30T23:16:53.167" v="67" actId="2696"/>
        <pc:sldMkLst>
          <pc:docMk/>
          <pc:sldMk cId="805031522" sldId="269"/>
        </pc:sldMkLst>
      </pc:sldChg>
      <pc:sldChg chg="modSp mod modAnim">
        <pc:chgData name="Lotus Vu" userId="c2651e88839a4dae" providerId="LiveId" clId="{5B30CDEF-B004-46A1-A34D-DE16D72D4540}" dt="2025-04-05T07:10:50.392" v="9748"/>
        <pc:sldMkLst>
          <pc:docMk/>
          <pc:sldMk cId="1270821595" sldId="272"/>
        </pc:sldMkLst>
        <pc:spChg chg="mod">
          <ac:chgData name="Lotus Vu" userId="c2651e88839a4dae" providerId="LiveId" clId="{5B30CDEF-B004-46A1-A34D-DE16D72D4540}" dt="2025-03-30T23:17:04.487" v="70" actId="122"/>
          <ac:spMkLst>
            <pc:docMk/>
            <pc:sldMk cId="1270821595" sldId="272"/>
            <ac:spMk id="13" creationId="{00000000-0000-0000-0000-000000000000}"/>
          </ac:spMkLst>
        </pc:spChg>
        <pc:spChg chg="mod">
          <ac:chgData name="Lotus Vu" userId="c2651e88839a4dae" providerId="LiveId" clId="{5B30CDEF-B004-46A1-A34D-DE16D72D4540}" dt="2025-04-04T01:54:13.928" v="7595" actId="20577"/>
          <ac:spMkLst>
            <pc:docMk/>
            <pc:sldMk cId="1270821595" sldId="272"/>
            <ac:spMk id="14" creationId="{00000000-0000-0000-0000-000000000000}"/>
          </ac:spMkLst>
        </pc:spChg>
      </pc:sldChg>
      <pc:sldChg chg="del">
        <pc:chgData name="Lotus Vu" userId="c2651e88839a4dae" providerId="LiveId" clId="{5B30CDEF-B004-46A1-A34D-DE16D72D4540}" dt="2025-03-30T23:16:55.131" v="68" actId="2696"/>
        <pc:sldMkLst>
          <pc:docMk/>
          <pc:sldMk cId="136534381" sldId="276"/>
        </pc:sldMkLst>
      </pc:sldChg>
      <pc:sldChg chg="del">
        <pc:chgData name="Lotus Vu" userId="c2651e88839a4dae" providerId="LiveId" clId="{5B30CDEF-B004-46A1-A34D-DE16D72D4540}" dt="2025-03-30T23:15:54.041" v="47" actId="2696"/>
        <pc:sldMkLst>
          <pc:docMk/>
          <pc:sldMk cId="3816682051" sldId="277"/>
        </pc:sldMkLst>
      </pc:sldChg>
      <pc:sldChg chg="del">
        <pc:chgData name="Lotus Vu" userId="c2651e88839a4dae" providerId="LiveId" clId="{5B30CDEF-B004-46A1-A34D-DE16D72D4540}" dt="2025-03-30T23:15:57.962" v="48" actId="2696"/>
        <pc:sldMkLst>
          <pc:docMk/>
          <pc:sldMk cId="1733005599" sldId="278"/>
        </pc:sldMkLst>
      </pc:sldChg>
      <pc:sldChg chg="del">
        <pc:chgData name="Lotus Vu" userId="c2651e88839a4dae" providerId="LiveId" clId="{5B30CDEF-B004-46A1-A34D-DE16D72D4540}" dt="2025-03-30T23:16:02.398" v="49" actId="2696"/>
        <pc:sldMkLst>
          <pc:docMk/>
          <pc:sldMk cId="1245929633" sldId="279"/>
        </pc:sldMkLst>
      </pc:sldChg>
      <pc:sldChg chg="del">
        <pc:chgData name="Lotus Vu" userId="c2651e88839a4dae" providerId="LiveId" clId="{5B30CDEF-B004-46A1-A34D-DE16D72D4540}" dt="2025-03-30T23:16:06.117" v="50" actId="2696"/>
        <pc:sldMkLst>
          <pc:docMk/>
          <pc:sldMk cId="209076603" sldId="280"/>
        </pc:sldMkLst>
      </pc:sldChg>
      <pc:sldChg chg="modSp mod">
        <pc:chgData name="Lotus Vu" userId="c2651e88839a4dae" providerId="LiveId" clId="{5B30CDEF-B004-46A1-A34D-DE16D72D4540}" dt="2025-04-04T01:52:04.282" v="7497" actId="114"/>
        <pc:sldMkLst>
          <pc:docMk/>
          <pc:sldMk cId="913608667" sldId="281"/>
        </pc:sldMkLst>
        <pc:spChg chg="mod">
          <ac:chgData name="Lotus Vu" userId="c2651e88839a4dae" providerId="LiveId" clId="{5B30CDEF-B004-46A1-A34D-DE16D72D4540}" dt="2025-04-03T19:31:23.377" v="5655" actId="122"/>
          <ac:spMkLst>
            <pc:docMk/>
            <pc:sldMk cId="913608667" sldId="281"/>
            <ac:spMk id="2" creationId="{ABEED044-0DFC-1B1E-4A14-3D4460878E0C}"/>
          </ac:spMkLst>
        </pc:spChg>
        <pc:spChg chg="mod">
          <ac:chgData name="Lotus Vu" userId="c2651e88839a4dae" providerId="LiveId" clId="{5B30CDEF-B004-46A1-A34D-DE16D72D4540}" dt="2025-04-04T01:52:04.282" v="7497" actId="114"/>
          <ac:spMkLst>
            <pc:docMk/>
            <pc:sldMk cId="913608667" sldId="281"/>
            <ac:spMk id="3" creationId="{C19EBA33-0A5D-6BE3-1DB3-8694B8B7355A}"/>
          </ac:spMkLst>
        </pc:spChg>
      </pc:sldChg>
      <pc:sldChg chg="del">
        <pc:chgData name="Lotus Vu" userId="c2651e88839a4dae" providerId="LiveId" clId="{5B30CDEF-B004-46A1-A34D-DE16D72D4540}" dt="2025-03-30T23:16:15.273" v="53" actId="2696"/>
        <pc:sldMkLst>
          <pc:docMk/>
          <pc:sldMk cId="1085349832" sldId="282"/>
        </pc:sldMkLst>
      </pc:sldChg>
      <pc:sldChg chg="modSp new mod ord modAnim">
        <pc:chgData name="Lotus Vu" userId="c2651e88839a4dae" providerId="LiveId" clId="{5B30CDEF-B004-46A1-A34D-DE16D72D4540}" dt="2025-04-05T07:11:05.242" v="9750"/>
        <pc:sldMkLst>
          <pc:docMk/>
          <pc:sldMk cId="2174561766" sldId="282"/>
        </pc:sldMkLst>
        <pc:spChg chg="mod">
          <ac:chgData name="Lotus Vu" userId="c2651e88839a4dae" providerId="LiveId" clId="{5B30CDEF-B004-46A1-A34D-DE16D72D4540}" dt="2025-04-03T17:52:34.269" v="1062" actId="122"/>
          <ac:spMkLst>
            <pc:docMk/>
            <pc:sldMk cId="2174561766" sldId="282"/>
            <ac:spMk id="2" creationId="{0C34684F-BC7D-43B9-7E46-33C45E8397D4}"/>
          </ac:spMkLst>
        </pc:spChg>
        <pc:spChg chg="mod">
          <ac:chgData name="Lotus Vu" userId="c2651e88839a4dae" providerId="LiveId" clId="{5B30CDEF-B004-46A1-A34D-DE16D72D4540}" dt="2025-04-03T18:08:03.428" v="1773" actId="20577"/>
          <ac:spMkLst>
            <pc:docMk/>
            <pc:sldMk cId="2174561766" sldId="282"/>
            <ac:spMk id="3" creationId="{76F8A7C9-4FD0-F268-2F56-E73A6CEB9575}"/>
          </ac:spMkLst>
        </pc:spChg>
      </pc:sldChg>
      <pc:sldChg chg="del">
        <pc:chgData name="Lotus Vu" userId="c2651e88839a4dae" providerId="LiveId" clId="{5B30CDEF-B004-46A1-A34D-DE16D72D4540}" dt="2025-03-30T23:16:17.825" v="54" actId="2696"/>
        <pc:sldMkLst>
          <pc:docMk/>
          <pc:sldMk cId="3456454833" sldId="283"/>
        </pc:sldMkLst>
      </pc:sldChg>
      <pc:sldChg chg="modSp new mod modAnim">
        <pc:chgData name="Lotus Vu" userId="c2651e88839a4dae" providerId="LiveId" clId="{5B30CDEF-B004-46A1-A34D-DE16D72D4540}" dt="2025-04-05T07:11:13.146" v="9751"/>
        <pc:sldMkLst>
          <pc:docMk/>
          <pc:sldMk cId="4016514012" sldId="283"/>
        </pc:sldMkLst>
        <pc:spChg chg="mod">
          <ac:chgData name="Lotus Vu" userId="c2651e88839a4dae" providerId="LiveId" clId="{5B30CDEF-B004-46A1-A34D-DE16D72D4540}" dt="2025-04-03T17:53:20.146" v="1120" actId="14100"/>
          <ac:spMkLst>
            <pc:docMk/>
            <pc:sldMk cId="4016514012" sldId="283"/>
            <ac:spMk id="2" creationId="{387A523D-D350-9672-AB16-7C28BBA5E4D2}"/>
          </ac:spMkLst>
        </pc:spChg>
        <pc:spChg chg="mod">
          <ac:chgData name="Lotus Vu" userId="c2651e88839a4dae" providerId="LiveId" clId="{5B30CDEF-B004-46A1-A34D-DE16D72D4540}" dt="2025-04-04T02:12:27.494" v="8589" actId="20577"/>
          <ac:spMkLst>
            <pc:docMk/>
            <pc:sldMk cId="4016514012" sldId="283"/>
            <ac:spMk id="3" creationId="{0336F3E3-CB1C-6727-1B73-F1DA40F35798}"/>
          </ac:spMkLst>
        </pc:spChg>
      </pc:sldChg>
      <pc:sldChg chg="modSp new mod modAnim">
        <pc:chgData name="Lotus Vu" userId="c2651e88839a4dae" providerId="LiveId" clId="{5B30CDEF-B004-46A1-A34D-DE16D72D4540}" dt="2025-04-05T07:11:56.037" v="9757"/>
        <pc:sldMkLst>
          <pc:docMk/>
          <pc:sldMk cId="1050349782" sldId="284"/>
        </pc:sldMkLst>
        <pc:spChg chg="mod">
          <ac:chgData name="Lotus Vu" userId="c2651e88839a4dae" providerId="LiveId" clId="{5B30CDEF-B004-46A1-A34D-DE16D72D4540}" dt="2025-04-03T18:15:48.754" v="2304" actId="14100"/>
          <ac:spMkLst>
            <pc:docMk/>
            <pc:sldMk cId="1050349782" sldId="284"/>
            <ac:spMk id="2" creationId="{85974EEC-5EA4-25EA-6CE7-8349905E17F3}"/>
          </ac:spMkLst>
        </pc:spChg>
        <pc:spChg chg="mod">
          <ac:chgData name="Lotus Vu" userId="c2651e88839a4dae" providerId="LiveId" clId="{5B30CDEF-B004-46A1-A34D-DE16D72D4540}" dt="2025-04-03T18:20:15.455" v="2345" actId="20577"/>
          <ac:spMkLst>
            <pc:docMk/>
            <pc:sldMk cId="1050349782" sldId="284"/>
            <ac:spMk id="3" creationId="{D2C705A2-2CF0-4463-FCB9-893DE1E2935F}"/>
          </ac:spMkLst>
        </pc:spChg>
      </pc:sldChg>
      <pc:sldChg chg="del">
        <pc:chgData name="Lotus Vu" userId="c2651e88839a4dae" providerId="LiveId" clId="{5B30CDEF-B004-46A1-A34D-DE16D72D4540}" dt="2025-03-30T23:16:20.264" v="55" actId="2696"/>
        <pc:sldMkLst>
          <pc:docMk/>
          <pc:sldMk cId="3208269676" sldId="284"/>
        </pc:sldMkLst>
      </pc:sldChg>
      <pc:sldChg chg="addSp delSp modSp new mod ord modAnim">
        <pc:chgData name="Lotus Vu" userId="c2651e88839a4dae" providerId="LiveId" clId="{5B30CDEF-B004-46A1-A34D-DE16D72D4540}" dt="2025-04-05T07:11:46.058" v="9756"/>
        <pc:sldMkLst>
          <pc:docMk/>
          <pc:sldMk cId="3455955661" sldId="285"/>
        </pc:sldMkLst>
        <pc:spChg chg="mod">
          <ac:chgData name="Lotus Vu" userId="c2651e88839a4dae" providerId="LiveId" clId="{5B30CDEF-B004-46A1-A34D-DE16D72D4540}" dt="2025-04-03T20:11:25.910" v="6968" actId="20577"/>
          <ac:spMkLst>
            <pc:docMk/>
            <pc:sldMk cId="3455955661" sldId="285"/>
            <ac:spMk id="2" creationId="{DC3BCDD2-D0F0-7666-FD72-33D4BCC093BA}"/>
          </ac:spMkLst>
        </pc:spChg>
        <pc:spChg chg="mod">
          <ac:chgData name="Lotus Vu" userId="c2651e88839a4dae" providerId="LiveId" clId="{5B30CDEF-B004-46A1-A34D-DE16D72D4540}" dt="2025-04-03T18:35:38.228" v="2976" actId="1076"/>
          <ac:spMkLst>
            <pc:docMk/>
            <pc:sldMk cId="3455955661" sldId="285"/>
            <ac:spMk id="3" creationId="{34BA70DD-2E01-4A4C-7C13-7DA7F69C10E6}"/>
          </ac:spMkLst>
        </pc:spChg>
        <pc:picChg chg="add mod">
          <ac:chgData name="Lotus Vu" userId="c2651e88839a4dae" providerId="LiveId" clId="{5B30CDEF-B004-46A1-A34D-DE16D72D4540}" dt="2025-04-03T18:33:16.727" v="2628" actId="1076"/>
          <ac:picMkLst>
            <pc:docMk/>
            <pc:sldMk cId="3455955661" sldId="285"/>
            <ac:picMk id="7" creationId="{F6B0F291-605E-8139-9F99-0114B65497ED}"/>
          </ac:picMkLst>
        </pc:picChg>
      </pc:sldChg>
      <pc:sldChg chg="del">
        <pc:chgData name="Lotus Vu" userId="c2651e88839a4dae" providerId="LiveId" clId="{5B30CDEF-B004-46A1-A34D-DE16D72D4540}" dt="2025-03-30T23:16:24.994" v="57" actId="2696"/>
        <pc:sldMkLst>
          <pc:docMk/>
          <pc:sldMk cId="3858706753" sldId="285"/>
        </pc:sldMkLst>
      </pc:sldChg>
      <pc:sldChg chg="del">
        <pc:chgData name="Lotus Vu" userId="c2651e88839a4dae" providerId="LiveId" clId="{5B30CDEF-B004-46A1-A34D-DE16D72D4540}" dt="2025-03-30T23:16:22.590" v="56" actId="2696"/>
        <pc:sldMkLst>
          <pc:docMk/>
          <pc:sldMk cId="1228811290" sldId="286"/>
        </pc:sldMkLst>
      </pc:sldChg>
      <pc:sldChg chg="addSp delSp modSp new mod modAnim">
        <pc:chgData name="Lotus Vu" userId="c2651e88839a4dae" providerId="LiveId" clId="{5B30CDEF-B004-46A1-A34D-DE16D72D4540}" dt="2025-04-05T07:12:32.870" v="9761"/>
        <pc:sldMkLst>
          <pc:docMk/>
          <pc:sldMk cId="3385576940" sldId="286"/>
        </pc:sldMkLst>
        <pc:spChg chg="mod">
          <ac:chgData name="Lotus Vu" userId="c2651e88839a4dae" providerId="LiveId" clId="{5B30CDEF-B004-46A1-A34D-DE16D72D4540}" dt="2025-04-03T18:44:03.217" v="3521" actId="1076"/>
          <ac:spMkLst>
            <pc:docMk/>
            <pc:sldMk cId="3385576940" sldId="286"/>
            <ac:spMk id="2" creationId="{58D6F0C9-8DC9-E720-A60C-FFD34CAC4569}"/>
          </ac:spMkLst>
        </pc:spChg>
        <pc:spChg chg="mod">
          <ac:chgData name="Lotus Vu" userId="c2651e88839a4dae" providerId="LiveId" clId="{5B30CDEF-B004-46A1-A34D-DE16D72D4540}" dt="2025-04-04T02:14:35.173" v="8597" actId="20577"/>
          <ac:spMkLst>
            <pc:docMk/>
            <pc:sldMk cId="3385576940" sldId="286"/>
            <ac:spMk id="3" creationId="{DBDEB14B-3A7D-862D-323D-4FE502689E26}"/>
          </ac:spMkLst>
        </pc:spChg>
        <pc:picChg chg="add mod">
          <ac:chgData name="Lotus Vu" userId="c2651e88839a4dae" providerId="LiveId" clId="{5B30CDEF-B004-46A1-A34D-DE16D72D4540}" dt="2025-04-03T18:43:17.351" v="3489" actId="1076"/>
          <ac:picMkLst>
            <pc:docMk/>
            <pc:sldMk cId="3385576940" sldId="286"/>
            <ac:picMk id="4" creationId="{5F88804E-17CA-865C-EDF1-395228B54D46}"/>
          </ac:picMkLst>
        </pc:picChg>
        <pc:picChg chg="add mod modCrop">
          <ac:chgData name="Lotus Vu" userId="c2651e88839a4dae" providerId="LiveId" clId="{5B30CDEF-B004-46A1-A34D-DE16D72D4540}" dt="2025-04-03T18:43:26.289" v="3490" actId="1076"/>
          <ac:picMkLst>
            <pc:docMk/>
            <pc:sldMk cId="3385576940" sldId="286"/>
            <ac:picMk id="6" creationId="{01B4B3E3-EC06-6367-86A1-C01E010C3166}"/>
          </ac:picMkLst>
        </pc:picChg>
      </pc:sldChg>
      <pc:sldChg chg="del">
        <pc:chgData name="Lotus Vu" userId="c2651e88839a4dae" providerId="LiveId" clId="{5B30CDEF-B004-46A1-A34D-DE16D72D4540}" dt="2025-03-30T23:16:27.249" v="58" actId="2696"/>
        <pc:sldMkLst>
          <pc:docMk/>
          <pc:sldMk cId="989705652" sldId="287"/>
        </pc:sldMkLst>
      </pc:sldChg>
      <pc:sldChg chg="addSp modSp new mod modAnim">
        <pc:chgData name="Lotus Vu" userId="c2651e88839a4dae" providerId="LiveId" clId="{5B30CDEF-B004-46A1-A34D-DE16D72D4540}" dt="2025-04-05T07:12:40.684" v="9762"/>
        <pc:sldMkLst>
          <pc:docMk/>
          <pc:sldMk cId="1320566703" sldId="287"/>
        </pc:sldMkLst>
        <pc:spChg chg="mod">
          <ac:chgData name="Lotus Vu" userId="c2651e88839a4dae" providerId="LiveId" clId="{5B30CDEF-B004-46A1-A34D-DE16D72D4540}" dt="2025-04-04T02:07:16.742" v="8525" actId="20577"/>
          <ac:spMkLst>
            <pc:docMk/>
            <pc:sldMk cId="1320566703" sldId="287"/>
            <ac:spMk id="2" creationId="{78F2804D-8D4D-7478-9D57-EAA7B123D8B1}"/>
          </ac:spMkLst>
        </pc:spChg>
        <pc:spChg chg="mod">
          <ac:chgData name="Lotus Vu" userId="c2651e88839a4dae" providerId="LiveId" clId="{5B30CDEF-B004-46A1-A34D-DE16D72D4540}" dt="2025-04-04T02:08:05.725" v="8577" actId="113"/>
          <ac:spMkLst>
            <pc:docMk/>
            <pc:sldMk cId="1320566703" sldId="287"/>
            <ac:spMk id="3" creationId="{A11A14B8-96B4-197B-A79D-E5201CD50397}"/>
          </ac:spMkLst>
        </pc:spChg>
        <pc:picChg chg="add mod">
          <ac:chgData name="Lotus Vu" userId="c2651e88839a4dae" providerId="LiveId" clId="{5B30CDEF-B004-46A1-A34D-DE16D72D4540}" dt="2025-04-03T18:59:27.057" v="4374" actId="1076"/>
          <ac:picMkLst>
            <pc:docMk/>
            <pc:sldMk cId="1320566703" sldId="287"/>
            <ac:picMk id="4" creationId="{311CC5E4-846D-4C79-27D3-022BE6AF1D8F}"/>
          </ac:picMkLst>
        </pc:picChg>
      </pc:sldChg>
      <pc:sldChg chg="del">
        <pc:chgData name="Lotus Vu" userId="c2651e88839a4dae" providerId="LiveId" clId="{5B30CDEF-B004-46A1-A34D-DE16D72D4540}" dt="2025-03-30T23:16:29.862" v="59" actId="2696"/>
        <pc:sldMkLst>
          <pc:docMk/>
          <pc:sldMk cId="1923584053" sldId="288"/>
        </pc:sldMkLst>
      </pc:sldChg>
      <pc:sldChg chg="addSp delSp modSp new mod modAnim">
        <pc:chgData name="Lotus Vu" userId="c2651e88839a4dae" providerId="LiveId" clId="{5B30CDEF-B004-46A1-A34D-DE16D72D4540}" dt="2025-04-05T07:13:01.008" v="9765"/>
        <pc:sldMkLst>
          <pc:docMk/>
          <pc:sldMk cId="3758648489" sldId="288"/>
        </pc:sldMkLst>
        <pc:spChg chg="mod">
          <ac:chgData name="Lotus Vu" userId="c2651e88839a4dae" providerId="LiveId" clId="{5B30CDEF-B004-46A1-A34D-DE16D72D4540}" dt="2025-04-03T18:58:46.438" v="4308" actId="20577"/>
          <ac:spMkLst>
            <pc:docMk/>
            <pc:sldMk cId="3758648489" sldId="288"/>
            <ac:spMk id="2" creationId="{06278336-87A3-1193-80F1-01223F5DD969}"/>
          </ac:spMkLst>
        </pc:spChg>
        <pc:spChg chg="add del mod">
          <ac:chgData name="Lotus Vu" userId="c2651e88839a4dae" providerId="LiveId" clId="{5B30CDEF-B004-46A1-A34D-DE16D72D4540}" dt="2025-04-05T00:46:27.018" v="8616" actId="20577"/>
          <ac:spMkLst>
            <pc:docMk/>
            <pc:sldMk cId="3758648489" sldId="288"/>
            <ac:spMk id="3" creationId="{DC42F4D1-0C1A-CE0A-97D4-84A9CA3870A9}"/>
          </ac:spMkLst>
        </pc:spChg>
        <pc:picChg chg="add mod ord">
          <ac:chgData name="Lotus Vu" userId="c2651e88839a4dae" providerId="LiveId" clId="{5B30CDEF-B004-46A1-A34D-DE16D72D4540}" dt="2025-04-03T19:49:48.968" v="6597" actId="1076"/>
          <ac:picMkLst>
            <pc:docMk/>
            <pc:sldMk cId="3758648489" sldId="288"/>
            <ac:picMk id="7" creationId="{0F281D03-5F13-36A1-EE4D-A80A3875D49F}"/>
          </ac:picMkLst>
        </pc:picChg>
        <pc:picChg chg="add mod">
          <ac:chgData name="Lotus Vu" userId="c2651e88839a4dae" providerId="LiveId" clId="{5B30CDEF-B004-46A1-A34D-DE16D72D4540}" dt="2025-04-03T19:01:56.006" v="4418" actId="14100"/>
          <ac:picMkLst>
            <pc:docMk/>
            <pc:sldMk cId="3758648489" sldId="288"/>
            <ac:picMk id="8" creationId="{0014F21B-AABC-A367-46A4-C0FFF63FCA8D}"/>
          </ac:picMkLst>
        </pc:picChg>
        <pc:picChg chg="add mod">
          <ac:chgData name="Lotus Vu" userId="c2651e88839a4dae" providerId="LiveId" clId="{5B30CDEF-B004-46A1-A34D-DE16D72D4540}" dt="2025-04-03T19:02:00.213" v="4420" actId="1076"/>
          <ac:picMkLst>
            <pc:docMk/>
            <pc:sldMk cId="3758648489" sldId="288"/>
            <ac:picMk id="10" creationId="{D0E5F952-7B0D-2BA7-D7A6-990B3FBE61D7}"/>
          </ac:picMkLst>
        </pc:picChg>
      </pc:sldChg>
      <pc:sldChg chg="del">
        <pc:chgData name="Lotus Vu" userId="c2651e88839a4dae" providerId="LiveId" clId="{5B30CDEF-B004-46A1-A34D-DE16D72D4540}" dt="2025-03-30T23:16:32.243" v="60" actId="2696"/>
        <pc:sldMkLst>
          <pc:docMk/>
          <pc:sldMk cId="1114791272" sldId="289"/>
        </pc:sldMkLst>
      </pc:sldChg>
      <pc:sldChg chg="addSp delSp modSp new mod modAnim">
        <pc:chgData name="Lotus Vu" userId="c2651e88839a4dae" providerId="LiveId" clId="{5B30CDEF-B004-46A1-A34D-DE16D72D4540}" dt="2025-04-05T07:12:47.878" v="9763"/>
        <pc:sldMkLst>
          <pc:docMk/>
          <pc:sldMk cId="2203118624" sldId="289"/>
        </pc:sldMkLst>
        <pc:spChg chg="mod">
          <ac:chgData name="Lotus Vu" userId="c2651e88839a4dae" providerId="LiveId" clId="{5B30CDEF-B004-46A1-A34D-DE16D72D4540}" dt="2025-04-03T19:06:27.958" v="4792" actId="14100"/>
          <ac:spMkLst>
            <pc:docMk/>
            <pc:sldMk cId="2203118624" sldId="289"/>
            <ac:spMk id="2" creationId="{D5436E3A-C931-A2D9-F6E5-8B58303CC47E}"/>
          </ac:spMkLst>
        </pc:spChg>
        <pc:spChg chg="mod">
          <ac:chgData name="Lotus Vu" userId="c2651e88839a4dae" providerId="LiveId" clId="{5B30CDEF-B004-46A1-A34D-DE16D72D4540}" dt="2025-04-03T19:20:09.921" v="5127" actId="20577"/>
          <ac:spMkLst>
            <pc:docMk/>
            <pc:sldMk cId="2203118624" sldId="289"/>
            <ac:spMk id="3" creationId="{DBFC061E-A5F7-E5A9-9B2C-9CA4A2143C10}"/>
          </ac:spMkLst>
        </pc:spChg>
        <pc:picChg chg="add mod">
          <ac:chgData name="Lotus Vu" userId="c2651e88839a4dae" providerId="LiveId" clId="{5B30CDEF-B004-46A1-A34D-DE16D72D4540}" dt="2025-04-03T19:10:49.791" v="5007" actId="14100"/>
          <ac:picMkLst>
            <pc:docMk/>
            <pc:sldMk cId="2203118624" sldId="289"/>
            <ac:picMk id="4" creationId="{B4684C56-8AB8-12B0-66CB-76BABF554378}"/>
          </ac:picMkLst>
        </pc:picChg>
        <pc:picChg chg="add mod ord">
          <ac:chgData name="Lotus Vu" userId="c2651e88839a4dae" providerId="LiveId" clId="{5B30CDEF-B004-46A1-A34D-DE16D72D4540}" dt="2025-04-03T19:11:55.486" v="5016" actId="1076"/>
          <ac:picMkLst>
            <pc:docMk/>
            <pc:sldMk cId="2203118624" sldId="289"/>
            <ac:picMk id="6" creationId="{A6338F65-9A77-35A2-DEA8-9F895357DE8C}"/>
          </ac:picMkLst>
        </pc:picChg>
        <pc:picChg chg="add mod">
          <ac:chgData name="Lotus Vu" userId="c2651e88839a4dae" providerId="LiveId" clId="{5B30CDEF-B004-46A1-A34D-DE16D72D4540}" dt="2025-04-03T19:11:48.812" v="5014" actId="1076"/>
          <ac:picMkLst>
            <pc:docMk/>
            <pc:sldMk cId="2203118624" sldId="289"/>
            <ac:picMk id="7" creationId="{355D77F8-8F4E-CF61-4A53-52A30B3F363F}"/>
          </ac:picMkLst>
        </pc:picChg>
      </pc:sldChg>
      <pc:sldChg chg="del">
        <pc:chgData name="Lotus Vu" userId="c2651e88839a4dae" providerId="LiveId" clId="{5B30CDEF-B004-46A1-A34D-DE16D72D4540}" dt="2025-03-30T23:16:34.914" v="61" actId="2696"/>
        <pc:sldMkLst>
          <pc:docMk/>
          <pc:sldMk cId="601564963" sldId="290"/>
        </pc:sldMkLst>
      </pc:sldChg>
      <pc:sldChg chg="modSp new mod ord modAnim">
        <pc:chgData name="Lotus Vu" userId="c2651e88839a4dae" providerId="LiveId" clId="{5B30CDEF-B004-46A1-A34D-DE16D72D4540}" dt="2025-04-05T07:11:22.834" v="9752"/>
        <pc:sldMkLst>
          <pc:docMk/>
          <pc:sldMk cId="3597749313" sldId="290"/>
        </pc:sldMkLst>
        <pc:spChg chg="mod">
          <ac:chgData name="Lotus Vu" userId="c2651e88839a4dae" providerId="LiveId" clId="{5B30CDEF-B004-46A1-A34D-DE16D72D4540}" dt="2025-04-04T01:09:32.514" v="7000" actId="20577"/>
          <ac:spMkLst>
            <pc:docMk/>
            <pc:sldMk cId="3597749313" sldId="290"/>
            <ac:spMk id="2" creationId="{719C8F78-E6CA-DE87-DDB9-735CBD282EF2}"/>
          </ac:spMkLst>
        </pc:spChg>
        <pc:spChg chg="mod">
          <ac:chgData name="Lotus Vu" userId="c2651e88839a4dae" providerId="LiveId" clId="{5B30CDEF-B004-46A1-A34D-DE16D72D4540}" dt="2025-04-03T19:32:13.688" v="5706" actId="14100"/>
          <ac:spMkLst>
            <pc:docMk/>
            <pc:sldMk cId="3597749313" sldId="290"/>
            <ac:spMk id="3" creationId="{9358EE90-D5CD-8A82-3F37-FB7BD677D363}"/>
          </ac:spMkLst>
        </pc:spChg>
      </pc:sldChg>
      <pc:sldChg chg="modSp new mod ord modAnim">
        <pc:chgData name="Lotus Vu" userId="c2651e88839a4dae" providerId="LiveId" clId="{5B30CDEF-B004-46A1-A34D-DE16D72D4540}" dt="2025-04-05T07:12:25.302" v="9760"/>
        <pc:sldMkLst>
          <pc:docMk/>
          <pc:sldMk cId="523613109" sldId="291"/>
        </pc:sldMkLst>
        <pc:spChg chg="mod">
          <ac:chgData name="Lotus Vu" userId="c2651e88839a4dae" providerId="LiveId" clId="{5B30CDEF-B004-46A1-A34D-DE16D72D4540}" dt="2025-04-03T19:35:07.673" v="6042" actId="14100"/>
          <ac:spMkLst>
            <pc:docMk/>
            <pc:sldMk cId="523613109" sldId="291"/>
            <ac:spMk id="2" creationId="{B2223D18-01F0-26A9-6CAC-4D6E9C44963A}"/>
          </ac:spMkLst>
        </pc:spChg>
        <pc:spChg chg="mod">
          <ac:chgData name="Lotus Vu" userId="c2651e88839a4dae" providerId="LiveId" clId="{5B30CDEF-B004-46A1-A34D-DE16D72D4540}" dt="2025-04-05T01:10:15.912" v="9056" actId="20577"/>
          <ac:spMkLst>
            <pc:docMk/>
            <pc:sldMk cId="523613109" sldId="291"/>
            <ac:spMk id="3" creationId="{D6C2338D-0BE6-6E77-1B84-C92DB9FE4276}"/>
          </ac:spMkLst>
        </pc:spChg>
      </pc:sldChg>
      <pc:sldChg chg="del">
        <pc:chgData name="Lotus Vu" userId="c2651e88839a4dae" providerId="LiveId" clId="{5B30CDEF-B004-46A1-A34D-DE16D72D4540}" dt="2025-03-30T23:16:37.259" v="62" actId="2696"/>
        <pc:sldMkLst>
          <pc:docMk/>
          <pc:sldMk cId="3313667026" sldId="291"/>
        </pc:sldMkLst>
      </pc:sldChg>
      <pc:sldChg chg="addSp delSp modSp new mod modAnim">
        <pc:chgData name="Lotus Vu" userId="c2651e88839a4dae" providerId="LiveId" clId="{5B30CDEF-B004-46A1-A34D-DE16D72D4540}" dt="2025-04-05T07:12:55.171" v="9764"/>
        <pc:sldMkLst>
          <pc:docMk/>
          <pc:sldMk cId="1171618852" sldId="292"/>
        </pc:sldMkLst>
        <pc:spChg chg="mod">
          <ac:chgData name="Lotus Vu" userId="c2651e88839a4dae" providerId="LiveId" clId="{5B30CDEF-B004-46A1-A34D-DE16D72D4540}" dt="2025-04-03T19:38:14.573" v="6156" actId="20577"/>
          <ac:spMkLst>
            <pc:docMk/>
            <pc:sldMk cId="1171618852" sldId="292"/>
            <ac:spMk id="2" creationId="{57D34CB6-E668-8653-0FC5-88F99407C4AA}"/>
          </ac:spMkLst>
        </pc:spChg>
        <pc:spChg chg="mod">
          <ac:chgData name="Lotus Vu" userId="c2651e88839a4dae" providerId="LiveId" clId="{5B30CDEF-B004-46A1-A34D-DE16D72D4540}" dt="2025-04-03T19:48:25.225" v="6594" actId="20577"/>
          <ac:spMkLst>
            <pc:docMk/>
            <pc:sldMk cId="1171618852" sldId="292"/>
            <ac:spMk id="3" creationId="{9E3ACE43-DDE2-8B98-2F2A-1F3A89526BA7}"/>
          </ac:spMkLst>
        </pc:spChg>
        <pc:picChg chg="add mod ord">
          <ac:chgData name="Lotus Vu" userId="c2651e88839a4dae" providerId="LiveId" clId="{5B30CDEF-B004-46A1-A34D-DE16D72D4540}" dt="2025-04-04T01:05:17.196" v="6969" actId="1076"/>
          <ac:picMkLst>
            <pc:docMk/>
            <pc:sldMk cId="1171618852" sldId="292"/>
            <ac:picMk id="4" creationId="{C02E4A1F-4118-2523-1697-334C6A26C66E}"/>
          </ac:picMkLst>
        </pc:picChg>
        <pc:picChg chg="add mod">
          <ac:chgData name="Lotus Vu" userId="c2651e88839a4dae" providerId="LiveId" clId="{5B30CDEF-B004-46A1-A34D-DE16D72D4540}" dt="2025-04-03T19:43:13.490" v="6174" actId="1076"/>
          <ac:picMkLst>
            <pc:docMk/>
            <pc:sldMk cId="1171618852" sldId="292"/>
            <ac:picMk id="6" creationId="{18987AE6-96D8-E324-5C19-50174DCE64FC}"/>
          </ac:picMkLst>
        </pc:picChg>
      </pc:sldChg>
      <pc:sldChg chg="del">
        <pc:chgData name="Lotus Vu" userId="c2651e88839a4dae" providerId="LiveId" clId="{5B30CDEF-B004-46A1-A34D-DE16D72D4540}" dt="2025-03-30T23:16:39.712" v="63" actId="2696"/>
        <pc:sldMkLst>
          <pc:docMk/>
          <pc:sldMk cId="1208941460" sldId="292"/>
        </pc:sldMkLst>
      </pc:sldChg>
      <pc:sldChg chg="addSp modSp new del mod">
        <pc:chgData name="Lotus Vu" userId="c2651e88839a4dae" providerId="LiveId" clId="{5B30CDEF-B004-46A1-A34D-DE16D72D4540}" dt="2025-04-03T19:58:43.416" v="6620" actId="2696"/>
        <pc:sldMkLst>
          <pc:docMk/>
          <pc:sldMk cId="415784957" sldId="293"/>
        </pc:sldMkLst>
      </pc:sldChg>
      <pc:sldChg chg="addSp delSp modSp new mod modAnim">
        <pc:chgData name="Lotus Vu" userId="c2651e88839a4dae" providerId="LiveId" clId="{5B30CDEF-B004-46A1-A34D-DE16D72D4540}" dt="2025-04-05T07:13:09.059" v="9766"/>
        <pc:sldMkLst>
          <pc:docMk/>
          <pc:sldMk cId="2736963123" sldId="293"/>
        </pc:sldMkLst>
        <pc:spChg chg="mod">
          <ac:chgData name="Lotus Vu" userId="c2651e88839a4dae" providerId="LiveId" clId="{5B30CDEF-B004-46A1-A34D-DE16D72D4540}" dt="2025-04-03T20:09:39.366" v="6954" actId="14100"/>
          <ac:spMkLst>
            <pc:docMk/>
            <pc:sldMk cId="2736963123" sldId="293"/>
            <ac:spMk id="2" creationId="{A7837860-E3E4-FF20-D357-65F06676D707}"/>
          </ac:spMkLst>
        </pc:spChg>
        <pc:spChg chg="mod">
          <ac:chgData name="Lotus Vu" userId="c2651e88839a4dae" providerId="LiveId" clId="{5B30CDEF-B004-46A1-A34D-DE16D72D4540}" dt="2025-04-03T20:09:32.151" v="6953" actId="20577"/>
          <ac:spMkLst>
            <pc:docMk/>
            <pc:sldMk cId="2736963123" sldId="293"/>
            <ac:spMk id="3" creationId="{614243ED-F150-D098-E7DF-8EA1C64AE704}"/>
          </ac:spMkLst>
        </pc:spChg>
        <pc:picChg chg="add mod">
          <ac:chgData name="Lotus Vu" userId="c2651e88839a4dae" providerId="LiveId" clId="{5B30CDEF-B004-46A1-A34D-DE16D72D4540}" dt="2025-04-03T20:09:49.384" v="6955" actId="1076"/>
          <ac:picMkLst>
            <pc:docMk/>
            <pc:sldMk cId="2736963123" sldId="293"/>
            <ac:picMk id="4" creationId="{2399DBAA-D93A-CD4E-B368-0EA48A36495C}"/>
          </ac:picMkLst>
        </pc:picChg>
        <pc:picChg chg="add mod ord">
          <ac:chgData name="Lotus Vu" userId="c2651e88839a4dae" providerId="LiveId" clId="{5B30CDEF-B004-46A1-A34D-DE16D72D4540}" dt="2025-04-03T20:10:19.117" v="6960" actId="1076"/>
          <ac:picMkLst>
            <pc:docMk/>
            <pc:sldMk cId="2736963123" sldId="293"/>
            <ac:picMk id="7" creationId="{FA728B65-6252-E91D-A852-ED92464109E4}"/>
          </ac:picMkLst>
        </pc:picChg>
        <pc:picChg chg="add mod">
          <ac:chgData name="Lotus Vu" userId="c2651e88839a4dae" providerId="LiveId" clId="{5B30CDEF-B004-46A1-A34D-DE16D72D4540}" dt="2025-04-03T20:05:07.670" v="6674" actId="1076"/>
          <ac:picMkLst>
            <pc:docMk/>
            <pc:sldMk cId="2736963123" sldId="293"/>
            <ac:picMk id="8" creationId="{4ECD9E77-F05D-EF89-5580-E3EEE942401E}"/>
          </ac:picMkLst>
        </pc:picChg>
        <pc:picChg chg="add mod ord">
          <ac:chgData name="Lotus Vu" userId="c2651e88839a4dae" providerId="LiveId" clId="{5B30CDEF-B004-46A1-A34D-DE16D72D4540}" dt="2025-04-03T20:10:28.005" v="6963" actId="166"/>
          <ac:picMkLst>
            <pc:docMk/>
            <pc:sldMk cId="2736963123" sldId="293"/>
            <ac:picMk id="9" creationId="{74B61DED-9EBD-8EE1-D2E9-6258E206C24A}"/>
          </ac:picMkLst>
        </pc:picChg>
        <pc:picChg chg="add mod">
          <ac:chgData name="Lotus Vu" userId="c2651e88839a4dae" providerId="LiveId" clId="{5B30CDEF-B004-46A1-A34D-DE16D72D4540}" dt="2025-04-03T20:10:23.523" v="6962" actId="1076"/>
          <ac:picMkLst>
            <pc:docMk/>
            <pc:sldMk cId="2736963123" sldId="293"/>
            <ac:picMk id="10" creationId="{0B4CAB21-5076-D769-5155-09178C00F159}"/>
          </ac:picMkLst>
        </pc:picChg>
      </pc:sldChg>
      <pc:sldChg chg="del">
        <pc:chgData name="Lotus Vu" userId="c2651e88839a4dae" providerId="LiveId" clId="{5B30CDEF-B004-46A1-A34D-DE16D72D4540}" dt="2025-03-30T23:16:42.640" v="64" actId="2696"/>
        <pc:sldMkLst>
          <pc:docMk/>
          <pc:sldMk cId="3460400970" sldId="293"/>
        </pc:sldMkLst>
      </pc:sldChg>
      <pc:sldChg chg="add del">
        <pc:chgData name="Lotus Vu" userId="c2651e88839a4dae" providerId="LiveId" clId="{5B30CDEF-B004-46A1-A34D-DE16D72D4540}" dt="2025-03-30T23:16:12.691" v="52" actId="2696"/>
        <pc:sldMkLst>
          <pc:docMk/>
          <pc:sldMk cId="2422994518" sldId="294"/>
        </pc:sldMkLst>
      </pc:sldChg>
      <pc:sldChg chg="addSp delSp modSp new mod modAnim">
        <pc:chgData name="Lotus Vu" userId="c2651e88839a4dae" providerId="LiveId" clId="{5B30CDEF-B004-46A1-A34D-DE16D72D4540}" dt="2025-04-05T07:10:56.632" v="9749"/>
        <pc:sldMkLst>
          <pc:docMk/>
          <pc:sldMk cId="2973954249" sldId="294"/>
        </pc:sldMkLst>
        <pc:spChg chg="mod">
          <ac:chgData name="Lotus Vu" userId="c2651e88839a4dae" providerId="LiveId" clId="{5B30CDEF-B004-46A1-A34D-DE16D72D4540}" dt="2025-04-04T01:53:05.673" v="7534" actId="122"/>
          <ac:spMkLst>
            <pc:docMk/>
            <pc:sldMk cId="2973954249" sldId="294"/>
            <ac:spMk id="2" creationId="{47595EC6-B257-7619-44C3-D4C4BE79D022}"/>
          </ac:spMkLst>
        </pc:spChg>
        <pc:spChg chg="del">
          <ac:chgData name="Lotus Vu" userId="c2651e88839a4dae" providerId="LiveId" clId="{5B30CDEF-B004-46A1-A34D-DE16D72D4540}" dt="2025-04-04T01:35:22.158" v="7080"/>
          <ac:spMkLst>
            <pc:docMk/>
            <pc:sldMk cId="2973954249" sldId="294"/>
            <ac:spMk id="3" creationId="{73EF2354-09B8-888A-C328-66817D573080}"/>
          </ac:spMkLst>
        </pc:spChg>
        <pc:spChg chg="add del mod">
          <ac:chgData name="Lotus Vu" userId="c2651e88839a4dae" providerId="LiveId" clId="{5B30CDEF-B004-46A1-A34D-DE16D72D4540}" dt="2025-04-04T01:35:14.792" v="7078" actId="21"/>
          <ac:spMkLst>
            <pc:docMk/>
            <pc:sldMk cId="2973954249" sldId="294"/>
            <ac:spMk id="4" creationId="{DDC0F4C4-30A9-20C9-2F33-4DD9FDE9D253}"/>
          </ac:spMkLst>
        </pc:spChg>
        <pc:spChg chg="add del mod">
          <ac:chgData name="Lotus Vu" userId="c2651e88839a4dae" providerId="LiveId" clId="{5B30CDEF-B004-46A1-A34D-DE16D72D4540}" dt="2025-04-04T01:35:29.344" v="7081" actId="21"/>
          <ac:spMkLst>
            <pc:docMk/>
            <pc:sldMk cId="2973954249" sldId="294"/>
            <ac:spMk id="5" creationId="{DDC0F4C4-30A9-20C9-2F33-4DD9FDE9D253}"/>
          </ac:spMkLst>
        </pc:spChg>
        <pc:spChg chg="add mod">
          <ac:chgData name="Lotus Vu" userId="c2651e88839a4dae" providerId="LiveId" clId="{5B30CDEF-B004-46A1-A34D-DE16D72D4540}" dt="2025-04-04T01:54:42.505" v="7692" actId="20577"/>
          <ac:spMkLst>
            <pc:docMk/>
            <pc:sldMk cId="2973954249" sldId="294"/>
            <ac:spMk id="6" creationId="{56C68AFB-F23A-5C61-DCCF-985BFC5D525B}"/>
          </ac:spMkLst>
        </pc:spChg>
        <pc:spChg chg="add mod">
          <ac:chgData name="Lotus Vu" userId="c2651e88839a4dae" providerId="LiveId" clId="{5B30CDEF-B004-46A1-A34D-DE16D72D4540}" dt="2025-04-04T01:36:10.348" v="7088" actId="1076"/>
          <ac:spMkLst>
            <pc:docMk/>
            <pc:sldMk cId="2973954249" sldId="294"/>
            <ac:spMk id="8" creationId="{12E0E6CA-0689-84B8-1EA7-105B268B1B50}"/>
          </ac:spMkLst>
        </pc:spChg>
        <pc:picChg chg="add mod">
          <ac:chgData name="Lotus Vu" userId="c2651e88839a4dae" providerId="LiveId" clId="{5B30CDEF-B004-46A1-A34D-DE16D72D4540}" dt="2025-04-04T01:36:19.746" v="7089" actId="14100"/>
          <ac:picMkLst>
            <pc:docMk/>
            <pc:sldMk cId="2973954249" sldId="294"/>
            <ac:picMk id="1026" creationId="{6C0B670F-6FF3-21FA-F6B7-8B3B4CD0B7E0}"/>
          </ac:picMkLst>
        </pc:picChg>
      </pc:sldChg>
      <pc:sldChg chg="modSp new mod modAnim">
        <pc:chgData name="Lotus Vu" userId="c2651e88839a4dae" providerId="LiveId" clId="{5B30CDEF-B004-46A1-A34D-DE16D72D4540}" dt="2025-04-05T07:14:13.251" v="9778"/>
        <pc:sldMkLst>
          <pc:docMk/>
          <pc:sldMk cId="1936584111" sldId="295"/>
        </pc:sldMkLst>
        <pc:spChg chg="mod">
          <ac:chgData name="Lotus Vu" userId="c2651e88839a4dae" providerId="LiveId" clId="{5B30CDEF-B004-46A1-A34D-DE16D72D4540}" dt="2025-04-04T02:16:49.556" v="8599" actId="14100"/>
          <ac:spMkLst>
            <pc:docMk/>
            <pc:sldMk cId="1936584111" sldId="295"/>
            <ac:spMk id="2" creationId="{E644C46C-B964-DFC4-D8A4-8DD2F673BEE6}"/>
          </ac:spMkLst>
        </pc:spChg>
        <pc:spChg chg="mod">
          <ac:chgData name="Lotus Vu" userId="c2651e88839a4dae" providerId="LiveId" clId="{5B30CDEF-B004-46A1-A34D-DE16D72D4540}" dt="2025-04-04T02:16:57.078" v="8601" actId="14100"/>
          <ac:spMkLst>
            <pc:docMk/>
            <pc:sldMk cId="1936584111" sldId="295"/>
            <ac:spMk id="3" creationId="{88109180-E2DA-53A7-D2A9-75CC97EFDD17}"/>
          </ac:spMkLst>
        </pc:spChg>
      </pc:sldChg>
      <pc:sldChg chg="addSp modSp new mod modAnim">
        <pc:chgData name="Lotus Vu" userId="c2651e88839a4dae" providerId="LiveId" clId="{5B30CDEF-B004-46A1-A34D-DE16D72D4540}" dt="2025-04-05T07:12:10.322" v="9758"/>
        <pc:sldMkLst>
          <pc:docMk/>
          <pc:sldMk cId="1327806488" sldId="296"/>
        </pc:sldMkLst>
        <pc:spChg chg="mod">
          <ac:chgData name="Lotus Vu" userId="c2651e88839a4dae" providerId="LiveId" clId="{5B30CDEF-B004-46A1-A34D-DE16D72D4540}" dt="2025-04-05T01:06:44.278" v="8657" actId="20577"/>
          <ac:spMkLst>
            <pc:docMk/>
            <pc:sldMk cId="1327806488" sldId="296"/>
            <ac:spMk id="2" creationId="{1B535472-6A4C-FD81-5045-FC0455605A97}"/>
          </ac:spMkLst>
        </pc:spChg>
        <pc:spChg chg="mod">
          <ac:chgData name="Lotus Vu" userId="c2651e88839a4dae" providerId="LiveId" clId="{5B30CDEF-B004-46A1-A34D-DE16D72D4540}" dt="2025-04-05T01:09:19.833" v="8949" actId="20577"/>
          <ac:spMkLst>
            <pc:docMk/>
            <pc:sldMk cId="1327806488" sldId="296"/>
            <ac:spMk id="3" creationId="{1435DE1D-3C26-629C-C567-AE7B6CC2E9CC}"/>
          </ac:spMkLst>
        </pc:spChg>
        <pc:graphicFrameChg chg="add mod modGraphic">
          <ac:chgData name="Lotus Vu" userId="c2651e88839a4dae" providerId="LiveId" clId="{5B30CDEF-B004-46A1-A34D-DE16D72D4540}" dt="2025-04-05T01:09:09.848" v="8944" actId="20577"/>
          <ac:graphicFrameMkLst>
            <pc:docMk/>
            <pc:sldMk cId="1327806488" sldId="296"/>
            <ac:graphicFrameMk id="4" creationId="{57168981-B116-EA3B-CFB5-BDF38F593C48}"/>
          </ac:graphicFrameMkLst>
        </pc:graphicFrameChg>
      </pc:sldChg>
      <pc:sldChg chg="modSp new mod modAnim">
        <pc:chgData name="Lotus Vu" userId="c2651e88839a4dae" providerId="LiveId" clId="{5B30CDEF-B004-46A1-A34D-DE16D72D4540}" dt="2025-04-05T07:12:18.474" v="9759"/>
        <pc:sldMkLst>
          <pc:docMk/>
          <pc:sldMk cId="2280359881" sldId="297"/>
        </pc:sldMkLst>
        <pc:spChg chg="mod">
          <ac:chgData name="Lotus Vu" userId="c2651e88839a4dae" providerId="LiveId" clId="{5B30CDEF-B004-46A1-A34D-DE16D72D4540}" dt="2025-04-05T01:24:17.762" v="9746" actId="20577"/>
          <ac:spMkLst>
            <pc:docMk/>
            <pc:sldMk cId="2280359881" sldId="297"/>
            <ac:spMk id="2" creationId="{8CDFEA98-C352-BD1A-F251-90D15503B001}"/>
          </ac:spMkLst>
        </pc:spChg>
        <pc:spChg chg="mod">
          <ac:chgData name="Lotus Vu" userId="c2651e88839a4dae" providerId="LiveId" clId="{5B30CDEF-B004-46A1-A34D-DE16D72D4540}" dt="2025-04-05T07:10:36.730" v="9747" actId="20577"/>
          <ac:spMkLst>
            <pc:docMk/>
            <pc:sldMk cId="2280359881" sldId="297"/>
            <ac:spMk id="3" creationId="{EA25C5C0-7487-7D52-F3D9-0A8C29A6B4F7}"/>
          </ac:spMkLst>
        </pc:spChg>
      </pc:sldChg>
      <pc:sldChg chg="modSp new mod">
        <pc:chgData name="Lotus Vu" userId="c2651e88839a4dae" providerId="LiveId" clId="{5B30CDEF-B004-46A1-A34D-DE16D72D4540}" dt="2025-04-05T07:18:41.120" v="10059" actId="20577"/>
        <pc:sldMkLst>
          <pc:docMk/>
          <pc:sldMk cId="2248141051" sldId="298"/>
        </pc:sldMkLst>
        <pc:spChg chg="mod">
          <ac:chgData name="Lotus Vu" userId="c2651e88839a4dae" providerId="LiveId" clId="{5B30CDEF-B004-46A1-A34D-DE16D72D4540}" dt="2025-04-05T07:15:10.559" v="9789" actId="122"/>
          <ac:spMkLst>
            <pc:docMk/>
            <pc:sldMk cId="2248141051" sldId="298"/>
            <ac:spMk id="2" creationId="{F319471B-1782-9CB2-411E-3A5977E482C7}"/>
          </ac:spMkLst>
        </pc:spChg>
        <pc:spChg chg="mod">
          <ac:chgData name="Lotus Vu" userId="c2651e88839a4dae" providerId="LiveId" clId="{5B30CDEF-B004-46A1-A34D-DE16D72D4540}" dt="2025-04-05T07:18:41.120" v="10059" actId="20577"/>
          <ac:spMkLst>
            <pc:docMk/>
            <pc:sldMk cId="2248141051" sldId="298"/>
            <ac:spMk id="3" creationId="{6FDF1375-E255-D9DC-0E38-5F7C7983767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en-US"/>
              <a:t>4/4/2025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en-US"/>
              <a:t>4/4/2025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Sierra Leone has community-led traditional cleansing ceremonies as a part of a mental health intervention. Bundu initiation ceremonies are intended to rid young women of </a:t>
            </a:r>
            <a:r>
              <a:rPr lang="en-US" dirty="0" err="1"/>
              <a:t>noro</a:t>
            </a:r>
            <a:r>
              <a:rPr lang="en-US" dirty="0"/>
              <a:t> or spiritual pollution and bad luck that is thought to affect female survivors of war-related rape. Such ceremonies have been found to facilitate greater self-esteem and community acceptance (Stark, 2006). </a:t>
            </a:r>
            <a:endParaRPr lang="en-C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25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anchor="b"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4/4/2025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4/4/2025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4/4/2025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4/4/2025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3CD9712D-992A-4AB1-A5C2-575F75921AA2}" type="datetimeFigureOut">
              <a:rPr lang="en-US" smtClean="0"/>
              <a:pPr/>
              <a:t>4/4/2025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Mvfo7QxjdrY?si=K4Gs_pe8ZMV9gDBN&amp;t=136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86/s40479-019-0102-7" TargetMode="External"/><Relationship Id="rId3" Type="http://schemas.openxmlformats.org/officeDocument/2006/relationships/hyperlink" Target="https://pmc.ncbi.nlm.nih.gov/articles/PMC2613765/#abstract1" TargetMode="External"/><Relationship Id="rId7" Type="http://schemas.openxmlformats.org/officeDocument/2006/relationships/hyperlink" Target="https://doi.org/10.1016/B978-0-323-91534-2.00011-4" TargetMode="External"/><Relationship Id="rId2" Type="http://schemas.openxmlformats.org/officeDocument/2006/relationships/hyperlink" Target="https://pmc.ncbi.nlm.nih.gov/articles/PMC3756934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93/oxfordhb/9780198758723.013.47" TargetMode="External"/><Relationship Id="rId5" Type="http://schemas.openxmlformats.org/officeDocument/2006/relationships/hyperlink" Target="https://doi.org/10.1016/j.copsyc.2021.01.002" TargetMode="External"/><Relationship Id="rId4" Type="http://schemas.openxmlformats.org/officeDocument/2006/relationships/hyperlink" Target="https://doi.org/10.1016/B978-0-12-417042-1.00011-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mc.ncbi.nlm.nih.gov/articles/PMC2613765/figure/F1/#R20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sych.uw.edu/people/2724" TargetMode="External"/><Relationship Id="rId2" Type="http://schemas.openxmlformats.org/officeDocument/2006/relationships/hyperlink" Target="https://dbt.tools/index.php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367250861_Applied_Buddhism_The_Three_Trainings_and_the_Benefit_of_Integrating_Wisdom_Prajna_and_Ethics_Sila_with_Mindfulness_in_Secular_Contexts_Canadian_Journal_of_Buddhist_Studies_Number_17_2022" TargetMode="External"/><Relationship Id="rId2" Type="http://schemas.openxmlformats.org/officeDocument/2006/relationships/hyperlink" Target="https://plumvillage.org/library/chants/the-three-refuge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arallax.org/mindfulnessbell/article/harmony-in-the-sangha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6020" y="934240"/>
            <a:ext cx="8458200" cy="3200400"/>
          </a:xfrm>
        </p:spPr>
        <p:txBody>
          <a:bodyPr/>
          <a:lstStyle/>
          <a:p>
            <a:r>
              <a:rPr lang="en-US" dirty="0"/>
              <a:t>Buddhist Psychology: From Trauma to Enlightenment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6020" y="4183360"/>
            <a:ext cx="8458200" cy="1371600"/>
          </a:xfrm>
        </p:spPr>
        <p:txBody>
          <a:bodyPr/>
          <a:lstStyle/>
          <a:p>
            <a:r>
              <a:rPr lang="en-CA" dirty="0"/>
              <a:t>S</a:t>
            </a:r>
            <a:r>
              <a:rPr lang="en-US" dirty="0" err="1"/>
              <a:t>ession</a:t>
            </a:r>
            <a:r>
              <a:rPr lang="en-US" dirty="0"/>
              <a:t> 4: Buddhist Structure for Overcoming Trauma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2A6A39-F7A7-F69F-475F-3697A0658F04}"/>
              </a:ext>
            </a:extLst>
          </p:cNvPr>
          <p:cNvSpPr txBox="1"/>
          <p:nvPr/>
        </p:nvSpPr>
        <p:spPr>
          <a:xfrm>
            <a:off x="2566020" y="4725144"/>
            <a:ext cx="799288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CA" dirty="0"/>
              <a:t>Presented by Lotus Vu, CCC, Zen Teacher &amp; Psychotherapist</a:t>
            </a:r>
          </a:p>
          <a:p>
            <a:pPr>
              <a:lnSpc>
                <a:spcPct val="90000"/>
              </a:lnSpc>
            </a:pPr>
            <a:r>
              <a:rPr lang="en-CA" dirty="0"/>
              <a:t>Clear Way Zen, Regina, Saskatchewan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937105-FAD3-9A9B-FE56-6BAA1FF8E3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2072956"/>
            <a:ext cx="2105972" cy="267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FEA98-C352-BD1A-F251-90D15503B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Healing Modalities in Post-War Vietnam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5C5C0-7487-7D52-F3D9-0A8C29A6B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>
                <a:hlinkClick r:id="rId2"/>
              </a:rPr>
              <a:t>Ritualistic healing/ chanting to absolve past karmas</a:t>
            </a:r>
            <a:r>
              <a:rPr lang="en-US" dirty="0">
                <a:hlinkClick r:id="rId2"/>
              </a:rPr>
              <a:t> </a:t>
            </a:r>
            <a:r>
              <a:rPr lang="en-US" dirty="0"/>
              <a:t>(like a spiritual cleansing)</a:t>
            </a:r>
          </a:p>
          <a:p>
            <a:r>
              <a:rPr lang="en-US" dirty="0"/>
              <a:t>Ritualistic grieving practices, such as chanting/bowing to help beloved ones heal or reincarnate to a good place. </a:t>
            </a:r>
          </a:p>
          <a:p>
            <a:r>
              <a:rPr lang="en-US" dirty="0"/>
              <a:t>Group meditation</a:t>
            </a:r>
          </a:p>
          <a:p>
            <a:r>
              <a:rPr lang="en-US" dirty="0"/>
              <a:t>Group Qigong exercises or Free Herbal Medicine Clinics </a:t>
            </a:r>
          </a:p>
          <a:p>
            <a:r>
              <a:rPr lang="en-US" dirty="0"/>
              <a:t>Communal sharing and support for practicing together through volunteering and generosity.</a:t>
            </a:r>
          </a:p>
          <a:p>
            <a:endParaRPr lang="en-US" dirty="0"/>
          </a:p>
          <a:p>
            <a:endParaRPr lang="en-US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803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23D18-01F0-26A9-6CAC-4D6E9C449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599728"/>
          </a:xfrm>
        </p:spPr>
        <p:txBody>
          <a:bodyPr/>
          <a:lstStyle/>
          <a:p>
            <a:pPr algn="ctr"/>
            <a:r>
              <a:rPr lang="en-CA" dirty="0"/>
              <a:t>The Skills of 3 Trainings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2338D-0BE6-6E77-1B84-C92DB9FE4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860" y="1052736"/>
            <a:ext cx="10513167" cy="5544616"/>
          </a:xfrm>
        </p:spPr>
        <p:txBody>
          <a:bodyPr>
            <a:normAutofit fontScale="92500" lnSpcReduction="10000"/>
          </a:bodyPr>
          <a:lstStyle/>
          <a:p>
            <a:pPr marL="452438" indent="-457200">
              <a:buFont typeface="+mj-lt"/>
              <a:buAutoNum type="arabicPeriod"/>
            </a:pPr>
            <a:r>
              <a:rPr lang="en-CA" dirty="0"/>
              <a:t>Jhanas Benefits</a:t>
            </a:r>
          </a:p>
          <a:p>
            <a:pPr lvl="1"/>
            <a:r>
              <a:rPr lang="en-CA" dirty="0"/>
              <a:t>Slow breathing down</a:t>
            </a:r>
          </a:p>
          <a:p>
            <a:pPr lvl="1"/>
            <a:r>
              <a:rPr lang="en-CA" dirty="0"/>
              <a:t>Relaxation of mind/body</a:t>
            </a:r>
          </a:p>
          <a:p>
            <a:pPr lvl="1"/>
            <a:r>
              <a:rPr lang="en-CA" dirty="0"/>
              <a:t>Emotional regulations: establishing a lower baseline of relaxation and increase the window of tolerance</a:t>
            </a:r>
          </a:p>
          <a:p>
            <a:pPr lvl="1"/>
            <a:r>
              <a:rPr lang="en-US" dirty="0"/>
              <a:t>Meditation also shortens the duration of neural activity in the default mode network (reduces mind wandering)</a:t>
            </a:r>
          </a:p>
          <a:p>
            <a:pPr lvl="1"/>
            <a:r>
              <a:rPr lang="en-US" dirty="0"/>
              <a:t>Develops into deep mindfulness practice</a:t>
            </a:r>
          </a:p>
          <a:p>
            <a:pPr marL="452438" indent="-457200">
              <a:buFont typeface="+mj-lt"/>
              <a:buAutoNum type="arabicPeriod"/>
            </a:pPr>
            <a:r>
              <a:rPr lang="en-US" dirty="0"/>
              <a:t>Mindfulness Benefits </a:t>
            </a:r>
          </a:p>
          <a:p>
            <a:pPr lvl="1"/>
            <a:r>
              <a:rPr lang="en-US" dirty="0"/>
              <a:t>Insights into one’s patterns and behaviors</a:t>
            </a:r>
          </a:p>
          <a:p>
            <a:pPr lvl="1"/>
            <a:r>
              <a:rPr lang="en-US" dirty="0"/>
              <a:t>Acceptance to change</a:t>
            </a:r>
          </a:p>
          <a:p>
            <a:pPr lvl="1"/>
            <a:r>
              <a:rPr lang="en-US" dirty="0"/>
              <a:t>Continuous learning and changing</a:t>
            </a:r>
          </a:p>
          <a:p>
            <a:pPr marL="452438" indent="-457200">
              <a:buFont typeface="+mj-lt"/>
              <a:buAutoNum type="arabicPeriod"/>
            </a:pPr>
            <a:r>
              <a:rPr lang="en-US" dirty="0"/>
              <a:t>Boundaries (Sila) Benefits</a:t>
            </a:r>
          </a:p>
          <a:p>
            <a:pPr lvl="1"/>
            <a:r>
              <a:rPr lang="en-US" dirty="0"/>
              <a:t>Keeps one out of trouble (guards mental/emotional environment from upsetting)</a:t>
            </a:r>
          </a:p>
          <a:p>
            <a:pPr lvl="1"/>
            <a:r>
              <a:rPr lang="en-US" dirty="0"/>
              <a:t>Develops generosity and compassion</a:t>
            </a:r>
          </a:p>
          <a:p>
            <a:pPr lvl="1"/>
            <a:r>
              <a:rPr lang="en-US" dirty="0"/>
              <a:t>Practice humility (sangha karma)</a:t>
            </a:r>
          </a:p>
          <a:p>
            <a:pPr lvl="1"/>
            <a:r>
              <a:rPr lang="en-US" dirty="0"/>
              <a:t>Learning to live with others harmoniously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61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6F0C9-8DC9-E720-A60C-FFD34CAC4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92" y="371566"/>
            <a:ext cx="11161240" cy="815752"/>
          </a:xfrm>
        </p:spPr>
        <p:txBody>
          <a:bodyPr/>
          <a:lstStyle/>
          <a:p>
            <a:pPr algn="ctr"/>
            <a:r>
              <a:rPr lang="en-CA" dirty="0"/>
              <a:t>Zen Experience of 3-Gems Outside of Vietnam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EB14B-3A7D-862D-323D-4FE502689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492" y="1340768"/>
            <a:ext cx="5112567" cy="5136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b="1" dirty="0"/>
              <a:t>Plum Village Sangha</a:t>
            </a:r>
          </a:p>
          <a:p>
            <a:pPr marL="342900" indent="-342900"/>
            <a:r>
              <a:rPr lang="en-CA" dirty="0"/>
              <a:t>Taught and run by Monastics</a:t>
            </a:r>
          </a:p>
          <a:p>
            <a:pPr marL="342900" indent="-342900"/>
            <a:r>
              <a:rPr lang="en-CA" dirty="0"/>
              <a:t>Supported and practiced by laity</a:t>
            </a:r>
          </a:p>
          <a:p>
            <a:pPr marL="342900" indent="-342900"/>
            <a:r>
              <a:rPr lang="en-CA" dirty="0"/>
              <a:t>Harmonious environment where people can practice and live together</a:t>
            </a:r>
          </a:p>
          <a:p>
            <a:pPr marL="342900" indent="-342900"/>
            <a:r>
              <a:rPr lang="en-CA" dirty="0"/>
              <a:t>Many report feeling renewed and peaceful after an experience at the retreat</a:t>
            </a:r>
          </a:p>
          <a:p>
            <a:pPr marL="342900" indent="-342900"/>
            <a:r>
              <a:rPr lang="en-CA" dirty="0"/>
              <a:t>Supported by retreatant fees, book sale revenues, and donations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88804E-17CA-865C-EDF1-395228B54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278" y="1772072"/>
            <a:ext cx="3803728" cy="25397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B4B3E3-EC06-6367-86A1-C01E010C31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5038" b="30050"/>
          <a:stretch/>
        </p:blipFill>
        <p:spPr>
          <a:xfrm>
            <a:off x="2998068" y="3645024"/>
            <a:ext cx="3566603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7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2804D-8D4D-7478-9D57-EAA7B123D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Zen Mainstream Experience of </a:t>
            </a:r>
            <a:br>
              <a:rPr lang="en-CA" dirty="0"/>
            </a:br>
            <a:r>
              <a:rPr lang="en-CA" dirty="0"/>
              <a:t>In Vietnam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A14B8-96B4-197B-A79D-E5201CD50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8469" y="1676400"/>
            <a:ext cx="5256584" cy="4920952"/>
          </a:xfrm>
        </p:spPr>
        <p:txBody>
          <a:bodyPr>
            <a:normAutofit fontScale="92500" lnSpcReduction="10000"/>
          </a:bodyPr>
          <a:lstStyle/>
          <a:p>
            <a:r>
              <a:rPr lang="en-CA" b="1" dirty="0"/>
              <a:t>Bamboo Forest School &amp; Linji School</a:t>
            </a:r>
          </a:p>
          <a:p>
            <a:r>
              <a:rPr lang="en-CA" dirty="0"/>
              <a:t>Sangha is seen as representing only the monastic (not as the Buddha intended).</a:t>
            </a:r>
          </a:p>
          <a:p>
            <a:r>
              <a:rPr lang="en-CA" dirty="0"/>
              <a:t>Practice is mainly reserved for Monastics (no long-term stays for laity over 10 days group retreat)</a:t>
            </a:r>
          </a:p>
          <a:p>
            <a:r>
              <a:rPr lang="en-CA" dirty="0"/>
              <a:t>Daily practice can include monthly regular retreat stays for laity</a:t>
            </a:r>
          </a:p>
          <a:p>
            <a:r>
              <a:rPr lang="en-CA" dirty="0"/>
              <a:t>Solitary meditation retreats not offered for laity</a:t>
            </a:r>
          </a:p>
          <a:p>
            <a:r>
              <a:rPr lang="en-CA" dirty="0"/>
              <a:t>Active laity community activities alongside monastics: volunteering, studying dharma, chanting, festivities.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CC5E4-846D-4C79-27D3-022BE6AF1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04" y="1976636"/>
            <a:ext cx="576064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6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36E3A-C931-A2D9-F6E5-8B58303CC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381000"/>
            <a:ext cx="10345215" cy="1143000"/>
          </a:xfrm>
        </p:spPr>
        <p:txBody>
          <a:bodyPr/>
          <a:lstStyle/>
          <a:p>
            <a:r>
              <a:rPr lang="en-CA" dirty="0"/>
              <a:t>Theravada Mainstream Experience in Vietnam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C061E-A5F7-E5A9-9B2C-9CA4A2143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6539" y="1628800"/>
            <a:ext cx="4680521" cy="4543400"/>
          </a:xfrm>
        </p:spPr>
        <p:txBody>
          <a:bodyPr/>
          <a:lstStyle/>
          <a:p>
            <a:r>
              <a:rPr lang="en-CA" dirty="0"/>
              <a:t>Monastics are seen as sangha</a:t>
            </a:r>
          </a:p>
          <a:p>
            <a:r>
              <a:rPr lang="en-CA" dirty="0"/>
              <a:t>Limited ordination for women</a:t>
            </a:r>
          </a:p>
          <a:p>
            <a:r>
              <a:rPr lang="en-CA" dirty="0"/>
              <a:t>Temporary ordination for 10 days to 6 months stays</a:t>
            </a:r>
          </a:p>
          <a:p>
            <a:r>
              <a:rPr lang="en-CA" dirty="0"/>
              <a:t>Jhanas are not taught for laity, mainly Vipassana</a:t>
            </a:r>
          </a:p>
          <a:p>
            <a:r>
              <a:rPr lang="en-CA" dirty="0"/>
              <a:t>Growing movements pushing for women ordinations and laity practice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684C56-8AB8-12B0-66CB-76BABF554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65" y="1668760"/>
            <a:ext cx="3287790" cy="21922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5D77F8-8F4E-CF61-4A53-52A30B3F3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132" y="1668760"/>
            <a:ext cx="3473329" cy="2316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338F65-9A77-35A2-DEA8-9F895357D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839" y="3768080"/>
            <a:ext cx="4062586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1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34CB6-E668-8653-0FC5-88F99407C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Medicant Buddhism Experience in Vietnam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ACE43-DDE2-8B98-2F2A-1F3A89526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6619" y="1676399"/>
            <a:ext cx="3960441" cy="5023893"/>
          </a:xfrm>
        </p:spPr>
        <p:txBody>
          <a:bodyPr/>
          <a:lstStyle/>
          <a:p>
            <a:r>
              <a:rPr lang="en-CA" dirty="0"/>
              <a:t>Live and practice as in times of the Buddha</a:t>
            </a:r>
          </a:p>
          <a:p>
            <a:r>
              <a:rPr lang="en-CA" dirty="0"/>
              <a:t>Emphasis on equality of women and men, equality of practice (Theravada  and Mahayana)</a:t>
            </a:r>
          </a:p>
          <a:p>
            <a:r>
              <a:rPr lang="en-US" dirty="0"/>
              <a:t>Restricted by communist government. Medicant life converted to mainstream monastics. Many live a hermit lifestyle.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987AE6-96D8-E324-5C19-50174DCE6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88" y="1676400"/>
            <a:ext cx="4680520" cy="31203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2E4A1F-4118-2523-1697-334C6A26C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260" y="2049115"/>
            <a:ext cx="3024336" cy="427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1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78336-87A3-1193-80F1-01223F5DD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3 Gems Practice Hermit Communities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2F4D1-0C1A-CE0A-97D4-84A9CA387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572" y="1628800"/>
            <a:ext cx="4248472" cy="49685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b="1" dirty="0"/>
              <a:t>Twin Mountain Hermitage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 dirty="0"/>
              <a:t>Rural, secluded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 dirty="0"/>
              <a:t>Small self-sufficient community (by donations from local farmers)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 dirty="0"/>
              <a:t>Extended stays for monastics or laity for solitary or communal stay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 dirty="0"/>
              <a:t>Strict meditation and daily schedule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CA" dirty="0"/>
              <a:t>Regular support from senior teacher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14F21B-AABC-A367-46A4-C0FFF63FC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04" y="1537053"/>
            <a:ext cx="3438636" cy="25789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E5F952-7B0D-2BA7-D7A6-990B3FBE6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897" y="1524000"/>
            <a:ext cx="3349831" cy="2512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281D03-5F13-36A1-EE4D-A80A3875D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2004" y="3784631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4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728B65-6252-E91D-A852-ED9246410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18" y="3980417"/>
            <a:ext cx="4614558" cy="2596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837860-E3E4-FF20-D357-65F06676D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743744"/>
          </a:xfrm>
        </p:spPr>
        <p:txBody>
          <a:bodyPr/>
          <a:lstStyle/>
          <a:p>
            <a:pPr algn="ctr"/>
            <a:r>
              <a:rPr lang="en-CA" dirty="0"/>
              <a:t>Arrow River Forest Hermitage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243ED-F150-D098-E7DF-8EA1C64AE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8508" y="1524000"/>
            <a:ext cx="5040560" cy="2913112"/>
          </a:xfrm>
        </p:spPr>
        <p:txBody>
          <a:bodyPr>
            <a:normAutofit fontScale="92500" lnSpcReduction="10000"/>
          </a:bodyPr>
          <a:lstStyle/>
          <a:p>
            <a:r>
              <a:rPr lang="en-CA" dirty="0"/>
              <a:t>Generosity and meditation tradition of support like in Asia</a:t>
            </a:r>
          </a:p>
          <a:p>
            <a:r>
              <a:rPr lang="en-CA" dirty="0"/>
              <a:t>Small but close-knit laity support community</a:t>
            </a:r>
          </a:p>
          <a:p>
            <a:r>
              <a:rPr lang="en-CA" dirty="0"/>
              <a:t>Supportive of short or long-term stays. </a:t>
            </a:r>
          </a:p>
          <a:p>
            <a:r>
              <a:rPr lang="en-CA" dirty="0"/>
              <a:t>Practices all principles outlined in this talk.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99DBAA-D93A-CD4E-B368-0EA48A364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87" y="1437423"/>
            <a:ext cx="3388165" cy="25429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CD9E77-F05D-EF89-5580-E3EEE9424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076" y="1484784"/>
            <a:ext cx="2466975" cy="1847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4CAB21-5076-D769-5155-09178C00F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0487" y="4836368"/>
            <a:ext cx="3030866" cy="19151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B61DED-9EBD-8EE1-D2E9-6258E206C2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6452" y="3332634"/>
            <a:ext cx="3178602" cy="191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6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4C46C-B964-DFC4-D8A4-8DD2F673B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743744"/>
          </a:xfrm>
        </p:spPr>
        <p:txBody>
          <a:bodyPr/>
          <a:lstStyle/>
          <a:p>
            <a:pPr algn="ctr"/>
            <a:r>
              <a:rPr lang="en-CA" dirty="0"/>
              <a:t>Buddhism Healing Framework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09180-E2DA-53A7-D2A9-75CC97EFD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852" y="1340768"/>
            <a:ext cx="10585176" cy="483143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CA" dirty="0"/>
              <a:t>Community Responsibility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CA" dirty="0"/>
              <a:t>Provide a safe, supportive, harmonious environment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CA" dirty="0"/>
              <a:t>Practicing rituals/meditation and living together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CA" dirty="0"/>
              <a:t>Foster connections among members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CA" dirty="0"/>
              <a:t>Individual Responsibility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CA" dirty="0"/>
              <a:t>Open to listening, reflecting and changing (</a:t>
            </a:r>
            <a:r>
              <a:rPr lang="zh-TW" altLang="en-US" dirty="0"/>
              <a:t>聞思修</a:t>
            </a:r>
            <a:r>
              <a:rPr lang="en-CA" altLang="zh-TW" dirty="0"/>
              <a:t>, Văn </a:t>
            </a:r>
            <a:r>
              <a:rPr lang="en-CA" altLang="zh-TW" dirty="0" err="1"/>
              <a:t>Tư</a:t>
            </a:r>
            <a:r>
              <a:rPr lang="en-CA" altLang="zh-TW" dirty="0"/>
              <a:t> Tu) behaviours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CA" dirty="0"/>
              <a:t>Disciplined practice of 3 trainings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CA" dirty="0"/>
              <a:t>Openness of one’s personal story is necessary for healing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CA" dirty="0"/>
              <a:t>Grief and loss are NORMAL. Sufferings are NORMAL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CA" dirty="0"/>
              <a:t>Learning skills through the Dharma is necessary for healing and liberation. </a:t>
            </a:r>
          </a:p>
          <a:p>
            <a:pPr>
              <a:buFont typeface="Wingdings" panose="05000000000000000000" pitchFamily="2" charset="2"/>
              <a:buChar char="q"/>
            </a:pPr>
            <a:endParaRPr lang="en-CA" dirty="0"/>
          </a:p>
          <a:p>
            <a:pPr marL="452438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58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9471B-1782-9CB2-411E-3A5977E48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Next Week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F1375-E255-D9DC-0E38-5F7C79837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Deep dive into personal experiences of transformation through the three training practices</a:t>
            </a:r>
            <a:r>
              <a:rPr lang="en-CA" dirty="0"/>
              <a:t> in Zen.</a:t>
            </a:r>
          </a:p>
          <a:p>
            <a:r>
              <a:rPr lang="en-US" dirty="0"/>
              <a:t>Spiritual emergence vs. spiritual emergency</a:t>
            </a:r>
          </a:p>
          <a:p>
            <a:r>
              <a:rPr lang="en-US" dirty="0"/>
              <a:t>Mystical, esoteric or accessible?</a:t>
            </a:r>
          </a:p>
        </p:txBody>
      </p:sp>
    </p:spTree>
    <p:extLst>
      <p:ext uri="{BB962C8B-B14F-4D97-AF65-F5344CB8AC3E}">
        <p14:creationId xmlns:p14="http://schemas.microsoft.com/office/powerpoint/2010/main" val="224814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Covered in this session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/>
            <a:r>
              <a:rPr lang="en-CA" dirty="0"/>
              <a:t>Stages of Trauma Recovery</a:t>
            </a:r>
          </a:p>
          <a:p>
            <a:pPr marL="342900" indent="-342900"/>
            <a:r>
              <a:rPr lang="en-CA" dirty="0"/>
              <a:t>Dialectical Behavioural Therapy and Buddhism</a:t>
            </a:r>
          </a:p>
          <a:p>
            <a:pPr marL="342900" indent="-342900"/>
            <a:r>
              <a:rPr lang="en-CA" dirty="0"/>
              <a:t>Three Gems</a:t>
            </a:r>
          </a:p>
          <a:p>
            <a:r>
              <a:rPr lang="en-CA" dirty="0"/>
              <a:t>Three Trainings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ED044-0DFC-1B1E-4A14-3D4460878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671736"/>
          </a:xfrm>
        </p:spPr>
        <p:txBody>
          <a:bodyPr/>
          <a:lstStyle/>
          <a:p>
            <a:pPr algn="ctr"/>
            <a:r>
              <a:rPr lang="en-CA" dirty="0"/>
              <a:t>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EBA33-0A5D-6BE3-1DB3-8694B8B73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820" y="1196752"/>
            <a:ext cx="11161240" cy="504056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Abdel Aziz Mousa Thabet. “Risk and Protective Factors in Relation to Trauma and Post Traumatic Stress Disorders: A Meta-Analytic Review”. </a:t>
            </a:r>
            <a:r>
              <a:rPr lang="en-US" sz="1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 Psychology and Psychiatry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2.4 (2017): 122-138.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Betancourt TS, Agnew-Blais J, Gilman SE, Williams DR, Ellis BH. Past horrors, present struggles: the role of stigma in the association between war experiences and psychosocial adjustment among former child soldiers in Sierra Leone. </a:t>
            </a:r>
            <a:r>
              <a:rPr lang="en-US" sz="18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 Sci Med</a:t>
            </a:r>
            <a:r>
              <a:rPr lang="en-US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2010 Jan;70(1):17-26. </a:t>
            </a:r>
            <a:r>
              <a:rPr lang="en-US" sz="18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10.1016/j.socscimed.2009.09.038. </a:t>
            </a:r>
            <a:r>
              <a:rPr lang="en-US" sz="18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Epub</a:t>
            </a:r>
            <a:r>
              <a:rPr lang="en-US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2009 Oct 28. PMID: 19875215; PMCID: PMC3756934.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Betancourt TS, Khan KT. The mental health of children affected by armed conflict: protective processes and pathways to resilience. </a:t>
            </a:r>
            <a:r>
              <a:rPr lang="en-US" sz="18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 Rev Psychiatry</a:t>
            </a:r>
            <a:r>
              <a:rPr lang="en-U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2008 Jun;20(3):317-28. </a:t>
            </a:r>
            <a:r>
              <a:rPr lang="en-US" sz="18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10.1080/09540260802090363</a:t>
            </a:r>
            <a:r>
              <a:rPr lang="en-U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PMID: 18569183; PMCID: PMC2613765.</a:t>
            </a:r>
            <a:endParaRPr lang="en-US" sz="18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Dresler, M., &amp;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Repantis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D. (2015). Chapter 11—Cognitive Enhancement in Humans. In S. Knafo &amp; C. Venero (Eds.), </a:t>
            </a:r>
            <a:r>
              <a:rPr lang="en-US" sz="1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Cognitive Enhancement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(pp. 273–306). Academic Press.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https://doi.org/10.1016/B978-0-12-417042-1.00011-5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Flynn, D., Kells, M., &amp; Joyce, M. (2021). Dialectical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behaviour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therapy: Implementation of an evidence-based intervention for borderline personality disorder in public health systems.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 Opinion in Psychology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37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152–157.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https://doi.org/10.1016/j.copsyc.2021.01.002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Grove, J. L., &amp; Crowell, S. E. (2018). Invalidating environments and the development of borderline personality disorder. In M. A. Swales (Ed.),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Oxford Handbook of Dialectical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Behaviour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Therapy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(p. 0). Oxford University Press.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https://doi.org/10.1093/oxfordhb/9780198758723.013.47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Homma, I., &amp; Phillips, A. G. (2022). Chapter 6—Critical roles for breathing in the genesis and modulation of emotional states. In R. Chen &amp; P. G.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Guyenet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(Eds.),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Handbook of Clinical Neurology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(Vol. 188, pp. 151–178). Elsevier.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https://doi.org/10.1016/B978-0-323-91534-2.00011-4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Toms, G., Williams, L., Rycroft-Malone, J., Swales, M., &amp; Feigenbaum, J. (2019). The development and theoretical application of an implementation framework for dialectical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behaviour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therapy: A critical literature review.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Borderline Personality Disorder and Emotion Dysregulation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(1), 2.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https://doi.org/10.1186/s40479-019-0102-7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Stanley, Phil. (2022). </a:t>
            </a:r>
            <a:r>
              <a:rPr lang="en-US" sz="1800" i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Applied Buddhism: The Three Trainings and the Benefit of Integrating Wisdom (</a:t>
            </a:r>
            <a:r>
              <a:rPr lang="en-US" sz="1800" i="1" kern="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Prajñā</a:t>
            </a:r>
            <a:r>
              <a:rPr lang="en-US" sz="1800" i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and Ethics (</a:t>
            </a:r>
            <a:r>
              <a:rPr lang="en-US" sz="1800" i="1" kern="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Śīla</a:t>
            </a:r>
            <a:r>
              <a:rPr lang="en-US" sz="1800" i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with Mindfulness in Secular Contexts (Canadian Journal of Buddhist Studies, Number 17, 2022).</a:t>
            </a:r>
            <a:r>
              <a:rPr lang="en-US" sz="18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17. 204-277.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60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95EC6-B257-7619-44C3-D4C4BE79D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836" y="381000"/>
            <a:ext cx="9985177" cy="1143000"/>
          </a:xfrm>
        </p:spPr>
        <p:txBody>
          <a:bodyPr/>
          <a:lstStyle/>
          <a:p>
            <a:pPr algn="ctr"/>
            <a:r>
              <a:rPr lang="en-CA" dirty="0"/>
              <a:t>Research on Trauma and Social Support</a:t>
            </a:r>
            <a:endParaRPr lang="en-US" dirty="0"/>
          </a:p>
        </p:txBody>
      </p:sp>
      <p:pic>
        <p:nvPicPr>
          <p:cNvPr id="1026" name="Picture 2" descr="Figure 1">
            <a:extLst>
              <a:ext uri="{FF2B5EF4-FFF2-40B4-BE49-F238E27FC236}">
                <a16:creationId xmlns:a16="http://schemas.microsoft.com/office/drawing/2014/main" id="{6C0B670F-6FF3-21FA-F6B7-8B3B4CD0B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28" y="1717455"/>
            <a:ext cx="5688632" cy="403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68AFB-F23A-5C61-DCCF-985BFC5D5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6500" y="1676400"/>
            <a:ext cx="4752527" cy="4495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dirty="0"/>
              <a:t>Social support from family and community plays an important role in resiliency from Trauma.</a:t>
            </a:r>
          </a:p>
          <a:p>
            <a:pPr marL="0" indent="0">
              <a:buNone/>
            </a:pPr>
            <a:r>
              <a:rPr lang="en-CA" dirty="0"/>
              <a:t>Cultural and religious practices are factors in healing outcomes for children and adults. </a:t>
            </a:r>
          </a:p>
          <a:p>
            <a:pPr marL="0" indent="0">
              <a:buNone/>
            </a:pPr>
            <a:r>
              <a:rPr lang="en-CA" dirty="0"/>
              <a:t>Post-trauma support and acceptance from family and community improved outcomes of recovery. </a:t>
            </a:r>
          </a:p>
          <a:p>
            <a:pPr marL="0" indent="0">
              <a:buNone/>
            </a:pPr>
            <a:r>
              <a:rPr lang="en-CA" dirty="0"/>
              <a:t>Cultural practices demonstrated to help healing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E0E6CA-0689-84B8-1EA7-105B268B1B50}"/>
              </a:ext>
            </a:extLst>
          </p:cNvPr>
          <p:cNvSpPr txBox="1"/>
          <p:nvPr/>
        </p:nvSpPr>
        <p:spPr>
          <a:xfrm>
            <a:off x="405780" y="5786806"/>
            <a:ext cx="6480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The social ecological model of risk and protection for children affected by armed conflict (adapted from </a:t>
            </a:r>
            <a:r>
              <a:rPr lang="en-US" b="0" i="0" u="sng" dirty="0">
                <a:solidFill>
                  <a:srgbClr val="162E51"/>
                </a:solidFill>
                <a:effectLst/>
                <a:latin typeface="Cambria" panose="02040503050406030204" pitchFamily="18" charset="0"/>
                <a:hlinkClick r:id="rId4"/>
              </a:rPr>
              <a:t>Bronfenbrenner, 1979</a:t>
            </a:r>
            <a:r>
              <a:rPr lang="en-US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95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4684F-BC7D-43B9-7E46-33C45E839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Stages of Trauma Recovery in Treatment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8A7C9-4FD0-F268-2F56-E73A6CEB9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2438" indent="-457200">
              <a:buFont typeface="+mj-lt"/>
              <a:buAutoNum type="arabicPeriod"/>
            </a:pPr>
            <a:r>
              <a:rPr lang="en-CA" b="1" dirty="0"/>
              <a:t>Safety and Stabilization</a:t>
            </a:r>
          </a:p>
          <a:p>
            <a:pPr lvl="1"/>
            <a:r>
              <a:rPr lang="en-CA" dirty="0"/>
              <a:t>Physical and emotional safety</a:t>
            </a:r>
          </a:p>
          <a:p>
            <a:pPr lvl="1"/>
            <a:r>
              <a:rPr lang="en-CA" dirty="0"/>
              <a:t>Learning skills to regulate emotions, grounding and coping</a:t>
            </a:r>
          </a:p>
          <a:p>
            <a:pPr lvl="1"/>
            <a:r>
              <a:rPr lang="en-CA" dirty="0"/>
              <a:t>Creating a sense of safety</a:t>
            </a:r>
          </a:p>
          <a:p>
            <a:pPr lvl="1"/>
            <a:r>
              <a:rPr lang="en-US" dirty="0"/>
              <a:t>Skills: Mindfulness, sensory exercises, yoga,</a:t>
            </a:r>
            <a:r>
              <a:rPr lang="en-CA" dirty="0"/>
              <a:t> art, music etc.</a:t>
            </a:r>
          </a:p>
          <a:p>
            <a:pPr marL="452438" indent="-457200">
              <a:buFont typeface="+mj-lt"/>
              <a:buAutoNum type="arabicPeriod"/>
            </a:pPr>
            <a:r>
              <a:rPr lang="en-CA" b="1" dirty="0"/>
              <a:t>Processing and mourning the trauma</a:t>
            </a:r>
          </a:p>
          <a:p>
            <a:pPr lvl="1"/>
            <a:r>
              <a:rPr lang="en-CA" dirty="0"/>
              <a:t>Processing emotions and losses</a:t>
            </a:r>
          </a:p>
          <a:p>
            <a:pPr lvl="1"/>
            <a:r>
              <a:rPr lang="en-CA" dirty="0"/>
              <a:t>Confronting trauma memories, working with grief and difficult feelings</a:t>
            </a:r>
          </a:p>
          <a:p>
            <a:pPr lvl="1"/>
            <a:r>
              <a:rPr lang="en-CA" dirty="0"/>
              <a:t>Making sense of experience</a:t>
            </a:r>
          </a:p>
          <a:p>
            <a:pPr marL="452438" indent="-457200">
              <a:buFont typeface="+mj-lt"/>
              <a:buAutoNum type="arabicPeriod"/>
            </a:pPr>
            <a:r>
              <a:rPr lang="en-CA" b="1" dirty="0"/>
              <a:t>Reconnecting and Integrating with Meaningful Narrative</a:t>
            </a:r>
          </a:p>
          <a:p>
            <a:pPr lvl="1"/>
            <a:r>
              <a:rPr lang="en-CA" dirty="0"/>
              <a:t>Developing resilience, reconnecting with oneself and others</a:t>
            </a:r>
          </a:p>
          <a:p>
            <a:pPr lvl="1"/>
            <a:r>
              <a:rPr lang="en-CA" dirty="0"/>
              <a:t>Rebuilding relationships and community connections</a:t>
            </a:r>
          </a:p>
          <a:p>
            <a:pPr lvl="1"/>
            <a:r>
              <a:rPr lang="en-CA" dirty="0"/>
              <a:t>Maintaining healthy coping mechanism, building support system, pursuing personal/professional goals to facilitate integration.</a:t>
            </a:r>
          </a:p>
          <a:p>
            <a:pPr marL="452438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56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A523D-D350-9672-AB16-7C28BBA5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671736"/>
          </a:xfrm>
        </p:spPr>
        <p:txBody>
          <a:bodyPr/>
          <a:lstStyle/>
          <a:p>
            <a:r>
              <a:rPr lang="en-CA" dirty="0">
                <a:hlinkClick r:id="rId2"/>
              </a:rPr>
              <a:t>Dialectical Behavioural Therapy (DBT)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6F3E3-CB1C-6727-1B73-F1DA40F35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860" y="1181100"/>
            <a:ext cx="9601200" cy="4495800"/>
          </a:xfrm>
        </p:spPr>
        <p:txBody>
          <a:bodyPr>
            <a:normAutofit fontScale="92500" lnSpcReduction="10000"/>
          </a:bodyPr>
          <a:lstStyle/>
          <a:p>
            <a:r>
              <a:rPr lang="en-CA" dirty="0"/>
              <a:t>Developed by </a:t>
            </a:r>
            <a:r>
              <a:rPr lang="en-CA" dirty="0">
                <a:hlinkClick r:id="rId3"/>
              </a:rPr>
              <a:t>Marsha Linehan </a:t>
            </a:r>
            <a:r>
              <a:rPr lang="en-CA" dirty="0"/>
              <a:t>out of her Rinzai Zen experience. </a:t>
            </a:r>
          </a:p>
          <a:p>
            <a:r>
              <a:rPr lang="en-CA" dirty="0"/>
              <a:t>For people with suicidal conditions or Borderline Personality Disorder (BPD) or C-PTSD.</a:t>
            </a:r>
          </a:p>
          <a:p>
            <a:r>
              <a:rPr lang="en-CA" b="1" dirty="0"/>
              <a:t>4 Foundational </a:t>
            </a:r>
            <a:r>
              <a:rPr lang="en-CA" b="1" dirty="0">
                <a:hlinkClick r:id="rId2"/>
              </a:rPr>
              <a:t>Skills </a:t>
            </a:r>
            <a:r>
              <a:rPr lang="en-CA" b="1" dirty="0"/>
              <a:t>in Treatment</a:t>
            </a:r>
            <a:r>
              <a:rPr lang="en-US" b="1" dirty="0"/>
              <a:t>: </a:t>
            </a:r>
          </a:p>
          <a:p>
            <a:pPr marL="553402" lvl="2" indent="0">
              <a:buNone/>
            </a:pPr>
            <a:r>
              <a:rPr lang="en-US" dirty="0"/>
              <a:t>1) Mindfulness, </a:t>
            </a:r>
          </a:p>
          <a:p>
            <a:pPr marL="553402" lvl="2" indent="0">
              <a:buNone/>
            </a:pPr>
            <a:r>
              <a:rPr lang="en-US" dirty="0"/>
              <a:t>2) Emotion Regulation, </a:t>
            </a:r>
          </a:p>
          <a:p>
            <a:pPr marL="553402" lvl="2" indent="0">
              <a:buNone/>
            </a:pPr>
            <a:r>
              <a:rPr lang="en-US" dirty="0"/>
              <a:t>3) Interpersonal Effectiveness,</a:t>
            </a:r>
          </a:p>
          <a:p>
            <a:pPr marL="553402" lvl="2" indent="0">
              <a:buNone/>
            </a:pPr>
            <a:r>
              <a:rPr lang="en-US" dirty="0"/>
              <a:t>4) Distress Tolerance. </a:t>
            </a:r>
          </a:p>
          <a:p>
            <a:r>
              <a:rPr lang="en-US" b="1" dirty="0"/>
              <a:t>4 Core Components of Treatment Structure: </a:t>
            </a:r>
          </a:p>
          <a:p>
            <a:pPr marL="553402" lvl="2" indent="0">
              <a:buNone/>
            </a:pPr>
            <a:r>
              <a:rPr lang="en-US" dirty="0"/>
              <a:t>1) Individual Therapy, </a:t>
            </a:r>
          </a:p>
          <a:p>
            <a:pPr marL="553402" lvl="2" indent="0">
              <a:buNone/>
            </a:pPr>
            <a:r>
              <a:rPr lang="en-US" dirty="0"/>
              <a:t>2) Skills-Training Group Therapy, </a:t>
            </a:r>
          </a:p>
          <a:p>
            <a:pPr marL="553402" lvl="2" indent="0">
              <a:buNone/>
            </a:pPr>
            <a:r>
              <a:rPr lang="en-US" dirty="0"/>
              <a:t>3) Phone Coaching, </a:t>
            </a:r>
          </a:p>
          <a:p>
            <a:pPr marL="553402" lvl="2" indent="0">
              <a:buNone/>
            </a:pPr>
            <a:r>
              <a:rPr lang="en-US" dirty="0"/>
              <a:t>4) Therapist Consultation Team</a:t>
            </a:r>
          </a:p>
        </p:txBody>
      </p:sp>
    </p:spTree>
    <p:extLst>
      <p:ext uri="{BB962C8B-B14F-4D97-AF65-F5344CB8AC3E}">
        <p14:creationId xmlns:p14="http://schemas.microsoft.com/office/powerpoint/2010/main" val="401651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C8F78-E6CA-DE87-DDB9-735CBD282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Why are 3 Gems Practice Healing?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8EE90-D5CD-8A82-3F37-FB7BD677D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852" y="1772816"/>
            <a:ext cx="9841161" cy="4399384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CA" dirty="0"/>
              <a:t>A place for safety and support</a:t>
            </a:r>
          </a:p>
          <a:p>
            <a:pPr marL="457200" indent="-457200">
              <a:buAutoNum type="arabicPeriod"/>
            </a:pPr>
            <a:r>
              <a:rPr lang="en-CA" dirty="0"/>
              <a:t>A place for grieving</a:t>
            </a:r>
          </a:p>
          <a:p>
            <a:pPr marL="457200" indent="-457200">
              <a:buAutoNum type="arabicPeriod"/>
            </a:pPr>
            <a:r>
              <a:rPr lang="en-CA" dirty="0"/>
              <a:t>A place to learn skills (to living harmonious with others and oneself)</a:t>
            </a:r>
          </a:p>
          <a:p>
            <a:pPr marL="457200" indent="-457200">
              <a:buAutoNum type="arabicPeriod"/>
            </a:pPr>
            <a:r>
              <a:rPr lang="en-CA" dirty="0"/>
              <a:t>A place to build meaningful connections and relationships</a:t>
            </a:r>
          </a:p>
          <a:p>
            <a:pPr marL="457200" indent="-457200">
              <a:buAutoNum type="arabicPeriod"/>
            </a:pPr>
            <a:endParaRPr lang="en-CA" dirty="0"/>
          </a:p>
          <a:p>
            <a:pPr marL="457200" indent="-457200">
              <a:buAutoNum type="arabicPeriod"/>
            </a:pPr>
            <a:endParaRPr lang="en-CA" dirty="0"/>
          </a:p>
          <a:p>
            <a:pPr marL="457200" indent="-4572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74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BCDD2-D0F0-7666-FD72-33D4BCC09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959768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3 Refuges or 3 Gems</a:t>
            </a:r>
            <a:br>
              <a:rPr lang="en-CA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A70DD-2E01-4A4C-7C13-7DA7F69C1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84" y="4293096"/>
            <a:ext cx="11305256" cy="2023120"/>
          </a:xfrm>
        </p:spPr>
        <p:txBody>
          <a:bodyPr/>
          <a:lstStyle/>
          <a:p>
            <a:pPr marL="0" indent="0" algn="ctr">
              <a:buNone/>
            </a:pPr>
            <a:r>
              <a:rPr lang="en-CA" dirty="0"/>
              <a:t>Creating Safety from Learning Skills of Wisdom and Harmony</a:t>
            </a:r>
          </a:p>
          <a:p>
            <a:pPr lvl="1"/>
            <a:r>
              <a:rPr lang="en-CA" dirty="0"/>
              <a:t>Practiced with a guiding teacher, a community of 5+ people who also observe the same practice in supporting each other.</a:t>
            </a:r>
          </a:p>
          <a:p>
            <a:pPr lvl="1"/>
            <a:r>
              <a:rPr lang="en-CA" dirty="0"/>
              <a:t>Meditate together, observe ethical boundaries together, observe harmony principles together, learn the dharma together, share good/bad experiences, share meals and work for the common good together. 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B0F291-605E-8139-9F99-0114B6549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124" y="980728"/>
            <a:ext cx="5435683" cy="305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5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74EEC-5EA4-25EA-6CE7-8349905E1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804" y="381000"/>
            <a:ext cx="10873207" cy="887760"/>
          </a:xfrm>
        </p:spPr>
        <p:txBody>
          <a:bodyPr/>
          <a:lstStyle/>
          <a:p>
            <a:pPr algn="ctr"/>
            <a:r>
              <a:rPr lang="en-CA" dirty="0"/>
              <a:t>Experience at a Typical Zen Retreat Center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05A2-2CF0-4463-FCB9-893DE1E29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b="1" dirty="0"/>
              <a:t>Daily Rituals: </a:t>
            </a:r>
          </a:p>
          <a:p>
            <a:pPr lvl="1"/>
            <a:r>
              <a:rPr lang="en-CA" dirty="0"/>
              <a:t>Daily meditations</a:t>
            </a:r>
          </a:p>
          <a:p>
            <a:pPr lvl="1"/>
            <a:r>
              <a:rPr lang="en-CA" dirty="0" err="1"/>
              <a:t>Chantings</a:t>
            </a:r>
            <a:r>
              <a:rPr lang="en-CA" dirty="0"/>
              <a:t> </a:t>
            </a:r>
          </a:p>
          <a:p>
            <a:pPr lvl="1"/>
            <a:r>
              <a:rPr lang="en-CA" dirty="0"/>
              <a:t>Daily Dharma Classes</a:t>
            </a:r>
          </a:p>
          <a:p>
            <a:pPr lvl="1"/>
            <a:r>
              <a:rPr lang="en-CA" dirty="0"/>
              <a:t>Exercise (Martial Arts of Qi Gong)</a:t>
            </a:r>
          </a:p>
          <a:p>
            <a:pPr lvl="1"/>
            <a:r>
              <a:rPr lang="en-CA" dirty="0"/>
              <a:t>Physical work (garden or kitchen)</a:t>
            </a:r>
          </a:p>
          <a:p>
            <a:pPr lvl="1"/>
            <a:r>
              <a:rPr lang="en-CA" dirty="0"/>
              <a:t>Communal meals</a:t>
            </a:r>
          </a:p>
          <a:p>
            <a:r>
              <a:rPr lang="en-CA" b="1" dirty="0">
                <a:hlinkClick r:id="rId2"/>
              </a:rPr>
              <a:t>3 Refuges </a:t>
            </a:r>
            <a:r>
              <a:rPr lang="en-CA" dirty="0"/>
              <a:t>(Buddha, Dharma, Sangha)</a:t>
            </a:r>
          </a:p>
          <a:p>
            <a:r>
              <a:rPr lang="en-CA" b="1" dirty="0">
                <a:hlinkClick r:id="rId3"/>
              </a:rPr>
              <a:t>3 Trainings: Boundaries, Meditation, Wisdom </a:t>
            </a:r>
            <a:r>
              <a:rPr lang="en-CA" dirty="0"/>
              <a:t>(Sila, Jhana, Panna)</a:t>
            </a:r>
          </a:p>
          <a:p>
            <a:r>
              <a:rPr lang="en-CA" b="1" dirty="0">
                <a:hlinkClick r:id="rId4"/>
              </a:rPr>
              <a:t>6 Harmony Principles of the Sangha </a:t>
            </a:r>
            <a:r>
              <a:rPr lang="en-CA" dirty="0"/>
              <a:t>(</a:t>
            </a:r>
            <a:r>
              <a:rPr lang="en-US" dirty="0"/>
              <a:t>Harmony in having the same viewpoints, precepts, in living together, in speaking without conflict, in experiencing Dharma bliss from practice, in sharing benefits)</a:t>
            </a:r>
          </a:p>
        </p:txBody>
      </p:sp>
    </p:spTree>
    <p:extLst>
      <p:ext uri="{BB962C8B-B14F-4D97-AF65-F5344CB8AC3E}">
        <p14:creationId xmlns:p14="http://schemas.microsoft.com/office/powerpoint/2010/main" val="105034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35472-6A4C-FD81-5045-FC0455605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3 Refuges (Establishing Safety)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5DE1D-3C26-629C-C567-AE7B6CC2E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Purpose</a:t>
            </a:r>
          </a:p>
          <a:p>
            <a:pPr lvl="1"/>
            <a:r>
              <a:rPr lang="en-CA" dirty="0"/>
              <a:t>Protection from fear</a:t>
            </a:r>
          </a:p>
          <a:p>
            <a:pPr lvl="1"/>
            <a:r>
              <a:rPr lang="en-CA" dirty="0"/>
              <a:t>Confidence in the path</a:t>
            </a:r>
          </a:p>
          <a:p>
            <a:pPr lvl="1"/>
            <a:r>
              <a:rPr lang="en-CA" dirty="0"/>
              <a:t>Gateway / prerequisite to path</a:t>
            </a:r>
            <a:endParaRPr lang="en-US" dirty="0"/>
          </a:p>
          <a:p>
            <a:r>
              <a:rPr lang="en-US" dirty="0"/>
              <a:t>Objects of Refuge</a:t>
            </a:r>
          </a:p>
          <a:p>
            <a:endParaRPr lang="en-CA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7168981-B116-EA3B-CFB5-BDF38F593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712767"/>
              </p:ext>
            </p:extLst>
          </p:nvPr>
        </p:nvGraphicFramePr>
        <p:xfrm>
          <a:off x="1701924" y="3956527"/>
          <a:ext cx="8125884" cy="1112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062942">
                  <a:extLst>
                    <a:ext uri="{9D8B030D-6E8A-4147-A177-3AD203B41FA5}">
                      <a16:colId xmlns:a16="http://schemas.microsoft.com/office/drawing/2014/main" val="2102928442"/>
                    </a:ext>
                  </a:extLst>
                </a:gridCol>
                <a:gridCol w="4062942">
                  <a:extLst>
                    <a:ext uri="{9D8B030D-6E8A-4147-A177-3AD203B41FA5}">
                      <a16:colId xmlns:a16="http://schemas.microsoft.com/office/drawing/2014/main" val="16486924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Therapist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Buddha - teacher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123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Trauma therapy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Dharma - teachings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700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Positive relationships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Community – social support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4143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780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Serenity 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TF02801109.potx" id="{B47C65E8-9F73-4C4F-A3C2-84725F71438E}" vid="{CFC30A9F-F7E5-41F4-B6B7-D2E5B79E3BFB}"/>
    </a:ext>
  </a:extLst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249165-F638-412C-8E0A-DFB7045CA2E0}">
  <ds:schemaRefs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Serenity nature presentation (widescreen)</Template>
  <TotalTime>4718</TotalTime>
  <Words>1686</Words>
  <Application>Microsoft Office PowerPoint</Application>
  <PresentationFormat>Custom</PresentationFormat>
  <Paragraphs>161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Cambria</vt:lpstr>
      <vt:lpstr>Euphemia</vt:lpstr>
      <vt:lpstr>Wingdings</vt:lpstr>
      <vt:lpstr>Serenity 16x9</vt:lpstr>
      <vt:lpstr>Buddhist Psychology: From Trauma to Enlightenment</vt:lpstr>
      <vt:lpstr>Covered in this session</vt:lpstr>
      <vt:lpstr>Research on Trauma and Social Support</vt:lpstr>
      <vt:lpstr>Stages of Trauma Recovery in Treatment</vt:lpstr>
      <vt:lpstr>Dialectical Behavioural Therapy (DBT)</vt:lpstr>
      <vt:lpstr>Why are 3 Gems Practice Healing?</vt:lpstr>
      <vt:lpstr>3 Refuges or 3 Gems </vt:lpstr>
      <vt:lpstr>Experience at a Typical Zen Retreat Center</vt:lpstr>
      <vt:lpstr>3 Refuges (Establishing Safety)</vt:lpstr>
      <vt:lpstr>Healing Modalities in Post-War Vietnam</vt:lpstr>
      <vt:lpstr>The Skills of 3 Trainings</vt:lpstr>
      <vt:lpstr>Zen Experience of 3-Gems Outside of Vietnam</vt:lpstr>
      <vt:lpstr>Zen Mainstream Experience of  In Vietnam</vt:lpstr>
      <vt:lpstr>Theravada Mainstream Experience in Vietnam</vt:lpstr>
      <vt:lpstr>Medicant Buddhism Experience in Vietnam</vt:lpstr>
      <vt:lpstr>3 Gems Practice Hermit Communities</vt:lpstr>
      <vt:lpstr>Arrow River Forest Hermitage</vt:lpstr>
      <vt:lpstr>Buddhism Healing Framework </vt:lpstr>
      <vt:lpstr>Next Week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Lotus Vu</dc:creator>
  <cp:lastModifiedBy>Lotus Vu</cp:lastModifiedBy>
  <cp:revision>4</cp:revision>
  <dcterms:created xsi:type="dcterms:W3CDTF">2025-02-27T17:01:51Z</dcterms:created>
  <dcterms:modified xsi:type="dcterms:W3CDTF">2025-04-05T07:18:44Z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