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1.xml" ContentType="application/xml"/>
  <Override PartName="/customXml/itemProps1.xml" ContentType="application/vnd.openxmlformats-officedocument.customXmlProperties+xml"/>
  <Override PartName="/customXml/item2.xml" ContentType="application/xml"/>
  <Override PartName="/customXml/_rels/item3.xml.rels" ContentType="application/vnd.openxmlformats-package.relationships+xml"/>
  <Override PartName="/customXml/_rels/item2.xml.rels" ContentType="application/vnd.openxmlformats-package.relationships+xml"/>
  <Override PartName="/customXml/_rels/item1.xml.rels" ContentType="application/vnd.openxmlformats-package.relationships+xml"/>
  <Override PartName="/customXml/itemProps2.xml" ContentType="application/vnd.openxmlformats-officedocument.customXmlProperties+xml"/>
  <Override PartName="/customXml/item3.xml" ContentType="application/xml"/>
  <Override PartName="/customXml/itemProps3.xml" ContentType="application/vnd.openxmlformats-officedocument.customXmlProperties+xml"/>
  <Override PartName="/ppt/presentation.xml" ContentType="application/vnd.openxmlformats-officedocument.presentationml.presentation.main+xml"/>
  <Override PartName="/ppt/slideMasters/_rels/slideMaster11.xml.rels" ContentType="application/vnd.openxmlformats-package.relationships+xml"/>
  <Override PartName="/ppt/slideMasters/_rels/slideMaster5.xml.rels" ContentType="application/vnd.openxmlformats-package.relationships+xml"/>
  <Override PartName="/ppt/slideMasters/_rels/slideMaster10.xml.rels" ContentType="application/vnd.openxmlformats-package.relationships+xml"/>
  <Override PartName="/ppt/slideMasters/_rels/slideMaster4.xml.rels" ContentType="application/vnd.openxmlformats-package.relationships+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presProps.xml" ContentType="application/vnd.openxmlformats-officedocument.presentationml.presProps+xml"/>
  <Override PartName="/ppt/theme/theme1.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1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_rels/presentation.xml.rels" ContentType="application/vnd.openxmlformats-package.relationships+xml"/>
  <Override PartName="/ppt/media/image13.png" ContentType="image/png"/>
  <Override PartName="/ppt/media/image4.png" ContentType="image/png"/>
  <Override PartName="/ppt/media/image9.png" ContentType="image/png"/>
  <Override PartName="/ppt/media/image18.png" ContentType="image/png"/>
  <Override PartName="/ppt/media/image20.png" ContentType="image/png"/>
  <Override PartName="/ppt/media/image12.png" ContentType="image/png"/>
  <Override PartName="/ppt/media/image3.png" ContentType="image/png"/>
  <Override PartName="/ppt/media/image21.png" ContentType="image/png"/>
  <Override PartName="/ppt/media/image19.png" ContentType="image/png"/>
  <Override PartName="/ppt/media/image15.jpeg" ContentType="image/jpeg"/>
  <Override PartName="/ppt/media/image5.png" ContentType="image/png"/>
  <Override PartName="/ppt/media/image14.png" ContentType="image/png"/>
  <Override PartName="/ppt/media/image6.png" ContentType="image/png"/>
  <Override PartName="/ppt/media/image1.png" ContentType="image/png"/>
  <Override PartName="/ppt/media/image10.png" ContentType="image/png"/>
  <Override PartName="/ppt/media/image16.png" ContentType="image/png"/>
  <Override PartName="/ppt/media/image7.png" ContentType="image/png"/>
  <Override PartName="/ppt/media/image2.png" ContentType="image/png"/>
  <Override PartName="/ppt/media/image11.png" ContentType="image/png"/>
  <Override PartName="/ppt/media/image8.png" ContentType="image/png"/>
  <Override PartName="/ppt/media/image17.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s/_rels/slide21.xml.rels" ContentType="application/vnd.openxmlformats-package.relationships+xml"/>
  <Override PartName="/ppt/slides/_rels/slide19.xml.rels" ContentType="application/vnd.openxmlformats-package.relationships+xml"/>
  <Override PartName="/ppt/slides/_rels/slide4.xml.rels" ContentType="application/vnd.openxmlformats-package.relationships+xml"/>
  <Override PartName="/ppt/slides/_rels/slide20.xml.rels" ContentType="application/vnd.openxmlformats-package.relationships+xml"/>
  <Override PartName="/ppt/slides/_rels/slide18.xml.rels" ContentType="application/vnd.openxmlformats-package.relationships+xml"/>
  <Override PartName="/ppt/slides/_rels/slide3.xml.rels" ContentType="application/vnd.openxmlformats-package.relationships+xml"/>
  <Override PartName="/ppt/slides/_rels/slide17.xml.rels" ContentType="application/vnd.openxmlformats-package.relationships+xml"/>
  <Override PartName="/ppt/slides/_rels/slide2.xml.rels" ContentType="application/vnd.openxmlformats-package.relationships+xml"/>
  <Override PartName="/ppt/slides/_rels/slide16.xml.rels" ContentType="application/vnd.openxmlformats-package.relationships+xml"/>
  <Override PartName="/ppt/slides/_rels/slide1.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26.xml.rels" ContentType="application/vnd.openxmlformats-package.relationships+xml"/>
  <Override PartName="/ppt/slides/_rels/slide13.xml.rels" ContentType="application/vnd.openxmlformats-package.relationships+xml"/>
  <Override PartName="/ppt/slides/_rels/slide25.xml.rels" ContentType="application/vnd.openxmlformats-package.relationships+xml"/>
  <Override PartName="/ppt/slides/_rels/slide12.xml.rels" ContentType="application/vnd.openxmlformats-package.relationships+xml"/>
  <Override PartName="/ppt/slides/_rels/slide24.xml.rels" ContentType="application/vnd.openxmlformats-package.relationships+xml"/>
  <Override PartName="/ppt/slides/_rels/slide9.xml.rels" ContentType="application/vnd.openxmlformats-package.relationships+xml"/>
  <Override PartName="/ppt/slides/_rels/slide11.xml.rels" ContentType="application/vnd.openxmlformats-package.relationships+xml"/>
  <Override PartName="/ppt/slides/_rels/slide23.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25.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24.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notesSlides/_rels/notesSlide20.xml.rels" ContentType="application/vnd.openxmlformats-package.relationships+xml"/>
  <Override PartName="/ppt/notesSlides/notesSlide2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Lst>
  <p:sldSz cx="12188825"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notesMaster" Target="notesMasters/notesMaster1.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40"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pPr algn="ctr"/>
            <a:r>
              <a:rPr b="0" lang="en-US" sz="4400" spc="-1" strike="noStrike">
                <a:solidFill>
                  <a:srgbClr val="000000"/>
                </a:solidFill>
                <a:latin typeface="Arial"/>
              </a:rPr>
              <a:t>Click to move the slide</a:t>
            </a:r>
            <a:endParaRPr b="0" lang="en-US" sz="4400" spc="-1" strike="noStrike">
              <a:solidFill>
                <a:srgbClr val="000000"/>
              </a:solidFill>
              <a:latin typeface="Arial"/>
            </a:endParaRPr>
          </a:p>
        </p:txBody>
      </p:sp>
      <p:sp>
        <p:nvSpPr>
          <p:cNvPr id="60"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marL="216000" indent="-216000">
              <a:buNone/>
            </a:pPr>
            <a:r>
              <a:rPr b="0" lang="en-US" sz="2000" spc="-1" strike="noStrike">
                <a:solidFill>
                  <a:srgbClr val="000000"/>
                </a:solidFill>
                <a:latin typeface="Arial"/>
              </a:rPr>
              <a:t>Click to edit the notes format</a:t>
            </a:r>
            <a:endParaRPr b="0" lang="en-US" sz="2000" spc="-1" strike="noStrike">
              <a:solidFill>
                <a:srgbClr val="000000"/>
              </a:solidFill>
              <a:latin typeface="Arial"/>
            </a:endParaRPr>
          </a:p>
        </p:txBody>
      </p:sp>
      <p:sp>
        <p:nvSpPr>
          <p:cNvPr id="61"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en-US" sz="1400" spc="-1" strike="noStrike">
                <a:solidFill>
                  <a:srgbClr val="000000"/>
                </a:solidFill>
                <a:latin typeface="Times New Roman"/>
              </a:rPr>
              <a:t>&lt;header&gt;</a:t>
            </a:r>
            <a:endParaRPr b="0" lang="en-US" sz="1400" spc="-1" strike="noStrike">
              <a:solidFill>
                <a:srgbClr val="000000"/>
              </a:solidFill>
              <a:latin typeface="Times New Roman"/>
            </a:endParaRPr>
          </a:p>
        </p:txBody>
      </p:sp>
      <p:sp>
        <p:nvSpPr>
          <p:cNvPr id="62" name="PlaceHolder 4"/>
          <p:cNvSpPr>
            <a:spLocks noGrp="1"/>
          </p:cNvSpPr>
          <p:nvPr>
            <p:ph type="dt" idx="31"/>
          </p:nvPr>
        </p:nvSpPr>
        <p:spPr>
          <a:xfrm>
            <a:off x="4399200" y="0"/>
            <a:ext cx="3372840" cy="502560"/>
          </a:xfrm>
          <a:prstGeom prst="rect">
            <a:avLst/>
          </a:prstGeom>
          <a:noFill/>
          <a:ln w="0">
            <a:noFill/>
          </a:ln>
        </p:spPr>
        <p:txBody>
          <a:bodyPr lIns="0" rIns="0" tIns="0" bIns="0" anchor="t">
            <a:noAutofit/>
          </a:bodyPr>
          <a:lstStyle>
            <a:lvl1pPr indent="0" algn="r">
              <a:buNone/>
              <a:defRPr b="0" lang="en-US" sz="1400" spc="-1" strike="noStrike">
                <a:solidFill>
                  <a:srgbClr val="000000"/>
                </a:solidFill>
                <a:latin typeface="Times New Roman"/>
              </a:defRPr>
            </a:lvl1pPr>
          </a:lstStyle>
          <a:p>
            <a:pPr indent="0" algn="r">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63" name="PlaceHolder 5"/>
          <p:cNvSpPr>
            <a:spLocks noGrp="1"/>
          </p:cNvSpPr>
          <p:nvPr>
            <p:ph type="ftr" idx="32"/>
          </p:nvPr>
        </p:nvSpPr>
        <p:spPr>
          <a:xfrm>
            <a:off x="0" y="9555480"/>
            <a:ext cx="3372840" cy="502560"/>
          </a:xfrm>
          <a:prstGeom prst="rect">
            <a:avLst/>
          </a:prstGeom>
          <a:noFill/>
          <a:ln w="0">
            <a:noFill/>
          </a:ln>
        </p:spPr>
        <p:txBody>
          <a:bodyPr lIns="0" rIns="0" tIns="0" bIns="0" anchor="b">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64" name="PlaceHolder 6"/>
          <p:cNvSpPr>
            <a:spLocks noGrp="1"/>
          </p:cNvSpPr>
          <p:nvPr>
            <p:ph type="sldNum" idx="33"/>
          </p:nvPr>
        </p:nvSpPr>
        <p:spPr>
          <a:xfrm>
            <a:off x="4399200" y="9555480"/>
            <a:ext cx="3372840" cy="502560"/>
          </a:xfrm>
          <a:prstGeom prst="rect">
            <a:avLst/>
          </a:prstGeom>
          <a:noFill/>
          <a:ln w="0">
            <a:noFill/>
          </a:ln>
        </p:spPr>
        <p:txBody>
          <a:bodyPr lIns="0" rIns="0" tIns="0" bIns="0" anchor="b">
            <a:noAutofit/>
          </a:bodyPr>
          <a:lstStyle>
            <a:lvl1pPr indent="0" algn="r">
              <a:buNone/>
              <a:defRPr b="0" lang="en-US" sz="1400" spc="-1" strike="noStrike">
                <a:solidFill>
                  <a:srgbClr val="000000"/>
                </a:solidFill>
                <a:latin typeface="Times New Roman"/>
              </a:defRPr>
            </a:lvl1pPr>
          </a:lstStyle>
          <a:p>
            <a:pPr indent="0" algn="r">
              <a:buNone/>
            </a:pPr>
            <a:fld id="{9666BA0B-13E2-4097-BDBD-6F1EE6B03BF3}" type="slidenum">
              <a:rPr b="0" lang="en-US" sz="1400" spc="-1" strike="noStrike">
                <a:solidFill>
                  <a:srgbClr val="000000"/>
                </a:solidFill>
                <a:latin typeface="Times New Roman"/>
              </a:rPr>
              <a:t>&lt;number&gt;</a:t>
            </a:fld>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PlaceHolder 1"/>
          <p:cNvSpPr>
            <a:spLocks noGrp="1"/>
          </p:cNvSpPr>
          <p:nvPr>
            <p:ph type="sldImg"/>
          </p:nvPr>
        </p:nvSpPr>
        <p:spPr>
          <a:xfrm>
            <a:off x="382680" y="685800"/>
            <a:ext cx="6092280" cy="3428280"/>
          </a:xfrm>
          <a:prstGeom prst="rect">
            <a:avLst/>
          </a:prstGeom>
          <a:ln w="0">
            <a:noFill/>
          </a:ln>
        </p:spPr>
      </p:sp>
      <p:sp>
        <p:nvSpPr>
          <p:cNvPr id="135" name="PlaceHolder 2"/>
          <p:cNvSpPr>
            <a:spLocks noGrp="1"/>
          </p:cNvSpPr>
          <p:nvPr>
            <p:ph type="body"/>
          </p:nvPr>
        </p:nvSpPr>
        <p:spPr>
          <a:xfrm>
            <a:off x="685800" y="4343400"/>
            <a:ext cx="5485680" cy="4114080"/>
          </a:xfrm>
          <a:prstGeom prst="rect">
            <a:avLst/>
          </a:prstGeom>
          <a:noFill/>
          <a:ln w="0">
            <a:noFill/>
          </a:ln>
        </p:spPr>
        <p:txBody>
          <a:bodyPr lIns="91440" rIns="91440" tIns="45720" bIns="45720" anchor="t">
            <a:noAutofit/>
          </a:bodyPr>
          <a:p>
            <a:pPr marL="216000" indent="0">
              <a:lnSpc>
                <a:spcPct val="100000"/>
              </a:lnSpc>
              <a:buNone/>
              <a:tabLst>
                <a:tab algn="l" pos="0"/>
              </a:tabLst>
            </a:pPr>
            <a:r>
              <a:rPr b="0" lang="en-CA" sz="2000" spc="-1" strike="noStrike">
                <a:solidFill>
                  <a:srgbClr val="000000"/>
                </a:solidFill>
                <a:latin typeface="Arial"/>
              </a:rPr>
              <a:t>You got many selves</a:t>
            </a:r>
            <a:endParaRPr b="0" lang="en-US" sz="2000" spc="-1" strike="noStrike">
              <a:solidFill>
                <a:srgbClr val="000000"/>
              </a:solidFill>
              <a:latin typeface="Arial"/>
            </a:endParaRPr>
          </a:p>
        </p:txBody>
      </p:sp>
      <p:sp>
        <p:nvSpPr>
          <p:cNvPr id="136" name="PlaceHolder 3"/>
          <p:cNvSpPr>
            <a:spLocks noGrp="1"/>
          </p:cNvSpPr>
          <p:nvPr>
            <p:ph type="sldNum" idx="34"/>
          </p:nvPr>
        </p:nvSpPr>
        <p:spPr>
          <a:xfrm>
            <a:off x="3884760" y="8685360"/>
            <a:ext cx="2971080" cy="456480"/>
          </a:xfrm>
          <a:prstGeom prst="rect">
            <a:avLst/>
          </a:prstGeom>
          <a:noFill/>
          <a:ln w="0">
            <a:noFill/>
          </a:ln>
        </p:spPr>
        <p:txBody>
          <a:bodyPr lIns="91440" rIns="91440" tIns="45720" bIns="45720" anchor="b">
            <a:noAutofit/>
          </a:bodyPr>
          <a:lstStyle>
            <a:lvl1pPr indent="0" algn="r">
              <a:lnSpc>
                <a:spcPct val="100000"/>
              </a:lnSpc>
              <a:buNone/>
              <a:tabLst>
                <a:tab algn="l" pos="0"/>
              </a:tabLst>
              <a:defRPr b="0" lang="en-US" sz="1200" spc="-1" strike="noStrike">
                <a:solidFill>
                  <a:srgbClr val="000000"/>
                </a:solidFill>
                <a:latin typeface="Times New Roman"/>
              </a:defRPr>
            </a:lvl1pPr>
          </a:lstStyle>
          <a:p>
            <a:pPr indent="0" algn="r">
              <a:lnSpc>
                <a:spcPct val="100000"/>
              </a:lnSpc>
              <a:buNone/>
              <a:tabLst>
                <a:tab algn="l" pos="0"/>
              </a:tabLst>
            </a:pPr>
            <a:fld id="{CA7DF76D-DBBD-44D9-B706-2DD07D9E8C02}"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1293840" y="380880"/>
            <a:ext cx="9600480" cy="114228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7" name="PlaceHolder 2"/>
          <p:cNvSpPr>
            <a:spLocks noGrp="1"/>
          </p:cNvSpPr>
          <p:nvPr>
            <p:ph type="subTitle"/>
          </p:nvPr>
        </p:nvSpPr>
        <p:spPr>
          <a:xfrm>
            <a:off x="1293840" y="1676520"/>
            <a:ext cx="9600480" cy="449496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173D439F-19EF-47A5-A6A9-B7C2D1DC2B76}" type="slidenum">
              <a:t>&lt;#&gt;</a:t>
            </a:fld>
          </a:p>
        </p:txBody>
      </p:sp>
      <p:sp>
        <p:nvSpPr>
          <p:cNvPr id="6" name="PlaceHolder 5"/>
          <p:cNvSpPr>
            <a:spLocks noGrp="1"/>
          </p:cNvSpPr>
          <p:nvPr>
            <p:ph type="dt" idx="3"/>
          </p:nvPr>
        </p:nvSpPr>
        <p:spPr/>
        <p:txBody>
          <a:bodyPr/>
          <a:p>
            <a:r>
              <a:rPr lang="en-CA"/>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p>
            <a:r>
              <a:t>Footer</a:t>
            </a:r>
          </a:p>
        </p:txBody>
      </p:sp>
      <p:sp>
        <p:nvSpPr>
          <p:cNvPr id="3" name="PlaceHolder 2"/>
          <p:cNvSpPr>
            <a:spLocks noGrp="1"/>
          </p:cNvSpPr>
          <p:nvPr>
            <p:ph type="sldNum" idx="29"/>
          </p:nvPr>
        </p:nvSpPr>
        <p:spPr/>
        <p:txBody>
          <a:bodyPr/>
          <a:p>
            <a:fld id="{46E328F4-9613-4D12-85C7-13F518C6AFF0}" type="slidenum">
              <a:t>&lt;#&gt;</a:t>
            </a:fld>
          </a:p>
        </p:txBody>
      </p:sp>
      <p:sp>
        <p:nvSpPr>
          <p:cNvPr id="4" name="PlaceHolder 3"/>
          <p:cNvSpPr>
            <a:spLocks noGrp="1"/>
          </p:cNvSpPr>
          <p:nvPr>
            <p:ph type="dt" idx="30"/>
          </p:nvPr>
        </p:nvSpPr>
        <p:spPr/>
        <p:txBody>
          <a:bodyPr/>
          <a:p>
            <a:r>
              <a:rPr lang="en-CA"/>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spTree>
      <p:nvGrpSpPr>
        <p:cNvPr id="1" name=""/>
        <p:cNvGrpSpPr/>
        <p:nvPr/>
      </p:nvGrpSpPr>
      <p:grpSpPr>
        <a:xfrm>
          <a:off x="0" y="0"/>
          <a:ext cx="0" cy="0"/>
          <a:chOff x="0" y="0"/>
          <a:chExt cx="0" cy="0"/>
        </a:xfrm>
      </p:grpSpPr>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412D8814-1B1A-4751-87AC-5D0FA7BAB3B9}" type="slidenum">
              <a:t>&lt;#&gt;</a:t>
            </a:fld>
          </a:p>
        </p:txBody>
      </p:sp>
      <p:sp>
        <p:nvSpPr>
          <p:cNvPr id="4" name="PlaceHolder 3"/>
          <p:cNvSpPr>
            <a:spLocks noGrp="1"/>
          </p:cNvSpPr>
          <p:nvPr>
            <p:ph type="dt" idx="6"/>
          </p:nvPr>
        </p:nvSpPr>
        <p:spPr/>
        <p:txBody>
          <a:bodyPr/>
          <a:p>
            <a:r>
              <a:rPr lang="en-CA"/>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76BF0FAB-2562-41DD-A2A1-EB4535A897C9}" type="slidenum">
              <a:t>&lt;#&gt;</a:t>
            </a:fld>
          </a:p>
        </p:txBody>
      </p:sp>
      <p:sp>
        <p:nvSpPr>
          <p:cNvPr id="4" name="PlaceHolder 3"/>
          <p:cNvSpPr>
            <a:spLocks noGrp="1"/>
          </p:cNvSpPr>
          <p:nvPr>
            <p:ph type="dt" idx="9"/>
          </p:nvPr>
        </p:nvSpPr>
        <p:spPr/>
        <p:txBody>
          <a:bodyPr/>
          <a:p>
            <a:r>
              <a:rPr lang="en-CA"/>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293840" y="380880"/>
            <a:ext cx="9600480" cy="114228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3" name="PlaceHolder 2"/>
          <p:cNvSpPr>
            <a:spLocks noGrp="1"/>
          </p:cNvSpPr>
          <p:nvPr>
            <p:ph/>
          </p:nvPr>
        </p:nvSpPr>
        <p:spPr>
          <a:xfrm>
            <a:off x="1293840" y="1676520"/>
            <a:ext cx="9600480" cy="449496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6706AE55-0798-46C4-85D3-16CB8CD1F7CA}" type="slidenum">
              <a:t>&lt;#&gt;</a:t>
            </a:fld>
          </a:p>
        </p:txBody>
      </p:sp>
      <p:sp>
        <p:nvSpPr>
          <p:cNvPr id="6" name="PlaceHolder 5"/>
          <p:cNvSpPr>
            <a:spLocks noGrp="1"/>
          </p:cNvSpPr>
          <p:nvPr>
            <p:ph type="dt" idx="12"/>
          </p:nvPr>
        </p:nvSpPr>
        <p:spPr/>
        <p:txBody>
          <a:bodyPr/>
          <a:p>
            <a:r>
              <a:rPr lang="en-CA"/>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
        <p:nvSpPr>
          <p:cNvPr id="3" name="PlaceHolder 2"/>
          <p:cNvSpPr>
            <a:spLocks noGrp="1"/>
          </p:cNvSpPr>
          <p:nvPr>
            <p:ph type="sldNum" idx="14"/>
          </p:nvPr>
        </p:nvSpPr>
        <p:spPr/>
        <p:txBody>
          <a:bodyPr/>
          <a:p>
            <a:fld id="{40C14D9A-ED5E-40A2-8865-B2FBAB759ADD}" type="slidenum">
              <a:t>&lt;#&gt;</a:t>
            </a:fld>
          </a:p>
        </p:txBody>
      </p:sp>
      <p:sp>
        <p:nvSpPr>
          <p:cNvPr id="4" name="PlaceHolder 3"/>
          <p:cNvSpPr>
            <a:spLocks noGrp="1"/>
          </p:cNvSpPr>
          <p:nvPr>
            <p:ph type="dt" idx="15"/>
          </p:nvPr>
        </p:nvSpPr>
        <p:spPr/>
        <p:txBody>
          <a:bodyPr/>
          <a:p>
            <a:r>
              <a:rPr lang="en-CA"/>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293840" y="380880"/>
            <a:ext cx="9600480" cy="114228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6" name="PlaceHolder 2"/>
          <p:cNvSpPr>
            <a:spLocks noGrp="1"/>
          </p:cNvSpPr>
          <p:nvPr>
            <p:ph/>
          </p:nvPr>
        </p:nvSpPr>
        <p:spPr>
          <a:xfrm>
            <a:off x="1293840" y="1676520"/>
            <a:ext cx="4684680" cy="449496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7" name="PlaceHolder 3"/>
          <p:cNvSpPr>
            <a:spLocks noGrp="1"/>
          </p:cNvSpPr>
          <p:nvPr>
            <p:ph/>
          </p:nvPr>
        </p:nvSpPr>
        <p:spPr>
          <a:xfrm>
            <a:off x="6213240" y="1676520"/>
            <a:ext cx="4684680" cy="449496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16"/>
          </p:nvPr>
        </p:nvSpPr>
        <p:spPr/>
        <p:txBody>
          <a:bodyPr/>
          <a:p>
            <a:r>
              <a:t>Footer</a:t>
            </a:r>
          </a:p>
        </p:txBody>
      </p:sp>
      <p:sp>
        <p:nvSpPr>
          <p:cNvPr id="6" name="PlaceHolder 5"/>
          <p:cNvSpPr>
            <a:spLocks noGrp="1"/>
          </p:cNvSpPr>
          <p:nvPr>
            <p:ph type="sldNum" idx="17"/>
          </p:nvPr>
        </p:nvSpPr>
        <p:spPr/>
        <p:txBody>
          <a:bodyPr/>
          <a:p>
            <a:fld id="{4709DD9E-127C-4A13-BB6D-A8F2A4EA0E3C}" type="slidenum">
              <a:t>&lt;#&gt;</a:t>
            </a:fld>
          </a:p>
        </p:txBody>
      </p:sp>
      <p:sp>
        <p:nvSpPr>
          <p:cNvPr id="7" name="PlaceHolder 6"/>
          <p:cNvSpPr>
            <a:spLocks noGrp="1"/>
          </p:cNvSpPr>
          <p:nvPr>
            <p:ph type="dt" idx="18"/>
          </p:nvPr>
        </p:nvSpPr>
        <p:spPr/>
        <p:txBody>
          <a:bodyPr/>
          <a:p>
            <a:r>
              <a:rPr lang="en-CA"/>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p>
            <a:r>
              <a:t>Footer</a:t>
            </a:r>
          </a:p>
        </p:txBody>
      </p:sp>
      <p:sp>
        <p:nvSpPr>
          <p:cNvPr id="3" name="PlaceHolder 2"/>
          <p:cNvSpPr>
            <a:spLocks noGrp="1"/>
          </p:cNvSpPr>
          <p:nvPr>
            <p:ph type="sldNum" idx="20"/>
          </p:nvPr>
        </p:nvSpPr>
        <p:spPr/>
        <p:txBody>
          <a:bodyPr/>
          <a:p>
            <a:fld id="{226C064E-5966-4444-B0CF-B7DD7DC89564}" type="slidenum">
              <a:t>&lt;#&gt;</a:t>
            </a:fld>
          </a:p>
        </p:txBody>
      </p:sp>
      <p:sp>
        <p:nvSpPr>
          <p:cNvPr id="4" name="PlaceHolder 3"/>
          <p:cNvSpPr>
            <a:spLocks noGrp="1"/>
          </p:cNvSpPr>
          <p:nvPr>
            <p:ph type="dt" idx="21"/>
          </p:nvPr>
        </p:nvSpPr>
        <p:spPr/>
        <p:txBody>
          <a:bodyPr/>
          <a:p>
            <a:r>
              <a:rPr lang="en-CA"/>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1293840" y="380880"/>
            <a:ext cx="9600480" cy="114228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 name="PlaceHolder 2"/>
          <p:cNvSpPr>
            <a:spLocks noGrp="1"/>
          </p:cNvSpPr>
          <p:nvPr>
            <p:ph type="ftr" idx="22"/>
          </p:nvPr>
        </p:nvSpPr>
        <p:spPr/>
        <p:txBody>
          <a:bodyPr/>
          <a:p>
            <a:r>
              <a:t>Footer</a:t>
            </a:r>
          </a:p>
        </p:txBody>
      </p:sp>
      <p:sp>
        <p:nvSpPr>
          <p:cNvPr id="4" name="PlaceHolder 3"/>
          <p:cNvSpPr>
            <a:spLocks noGrp="1"/>
          </p:cNvSpPr>
          <p:nvPr>
            <p:ph type="sldNum" idx="23"/>
          </p:nvPr>
        </p:nvSpPr>
        <p:spPr/>
        <p:txBody>
          <a:bodyPr/>
          <a:p>
            <a:fld id="{63C8ACF4-9AD8-4F5E-BFB3-21D34F990D6F}" type="slidenum">
              <a:t>&lt;#&gt;</a:t>
            </a:fld>
          </a:p>
        </p:txBody>
      </p:sp>
      <p:sp>
        <p:nvSpPr>
          <p:cNvPr id="5" name="PlaceHolder 4"/>
          <p:cNvSpPr>
            <a:spLocks noGrp="1"/>
          </p:cNvSpPr>
          <p:nvPr>
            <p:ph type="dt" idx="24"/>
          </p:nvPr>
        </p:nvSpPr>
        <p:spPr/>
        <p:txBody>
          <a:bodyPr/>
          <a:p>
            <a:r>
              <a:rPr lang="en-CA"/>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p>
            <a:r>
              <a:t>Footer</a:t>
            </a:r>
          </a:p>
        </p:txBody>
      </p:sp>
      <p:sp>
        <p:nvSpPr>
          <p:cNvPr id="3" name="PlaceHolder 2"/>
          <p:cNvSpPr>
            <a:spLocks noGrp="1"/>
          </p:cNvSpPr>
          <p:nvPr>
            <p:ph type="sldNum" idx="26"/>
          </p:nvPr>
        </p:nvSpPr>
        <p:spPr/>
        <p:txBody>
          <a:bodyPr/>
          <a:p>
            <a:fld id="{A0241CD8-446A-4E5D-B044-5785BFBE26B1}" type="slidenum">
              <a:t>&lt;#&gt;</a:t>
            </a:fld>
          </a:p>
        </p:txBody>
      </p:sp>
      <p:sp>
        <p:nvSpPr>
          <p:cNvPr id="4" name="PlaceHolder 3"/>
          <p:cNvSpPr>
            <a:spLocks noGrp="1"/>
          </p:cNvSpPr>
          <p:nvPr>
            <p:ph type="dt" idx="27"/>
          </p:nvPr>
        </p:nvSpPr>
        <p:spPr/>
        <p:txBody>
          <a:bodyPr/>
          <a:p>
            <a:r>
              <a:rPr lang="en-CA"/>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2.png"/><Relationship Id="rId3"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2.png"/><Relationship Id="rId3" Type="http://schemas.openxmlformats.org/officeDocument/2006/relationships/slideLayout" Target="../slideLayouts/slideLayout11.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2.png"/><Relationship Id="rId3"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2.png"/><Relationship Id="rId3"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3.png"/><Relationship Id="rId3"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2.png"/><Relationship Id="rId3"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2.png"/><Relationship Id="rId3"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2.png"/><Relationship Id="rId3"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4.png"/><Relationship Id="rId3"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hidden="1"/>
          <p:cNvSpPr/>
          <p:nvPr/>
        </p:nvSpPr>
        <p:spPr>
          <a:xfrm>
            <a:off x="836640" y="0"/>
            <a:ext cx="11351520" cy="6857280"/>
          </a:xfrm>
          <a:prstGeom prst="rect">
            <a:avLst/>
          </a:prstGeom>
          <a:gradFill rotWithShape="0">
            <a:gsLst>
              <a:gs pos="0">
                <a:srgbClr val="ffffff">
                  <a:alpha val="60000"/>
                </a:srgbClr>
              </a:gs>
              <a:gs pos="100000">
                <a:srgbClr val="ffffff">
                  <a:alpha val="0"/>
                </a:srgbClr>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Euphemia"/>
            </a:endParaRPr>
          </a:p>
        </p:txBody>
      </p:sp>
      <p:sp>
        <p:nvSpPr>
          <p:cNvPr id="1" name="PlaceHolder 1"/>
          <p:cNvSpPr>
            <a:spLocks noGrp="1"/>
          </p:cNvSpPr>
          <p:nvPr>
            <p:ph type="title"/>
          </p:nvPr>
        </p:nvSpPr>
        <p:spPr>
          <a:xfrm>
            <a:off x="1293840" y="380880"/>
            <a:ext cx="9600480" cy="114228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2" name="PlaceHolder 2"/>
          <p:cNvSpPr>
            <a:spLocks noGrp="1"/>
          </p:cNvSpPr>
          <p:nvPr>
            <p:ph type="ftr" idx="1"/>
          </p:nvPr>
        </p:nvSpPr>
        <p:spPr>
          <a:xfrm>
            <a:off x="4164480" y="6356520"/>
            <a:ext cx="38592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3" name="PlaceHolder 3"/>
          <p:cNvSpPr>
            <a:spLocks noGrp="1"/>
          </p:cNvSpPr>
          <p:nvPr>
            <p:ph type="sldNum" idx="2"/>
          </p:nvPr>
        </p:nvSpPr>
        <p:spPr>
          <a:xfrm>
            <a:off x="8051400" y="6356520"/>
            <a:ext cx="2843280" cy="3643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100" spc="-1" strike="noStrike">
                <a:solidFill>
                  <a:schemeClr val="dk1">
                    <a:lumMod val="90000"/>
                    <a:lumOff val="10000"/>
                  </a:schemeClr>
                </a:solidFill>
                <a:latin typeface="Euphemia"/>
              </a:defRPr>
            </a:lvl1pPr>
          </a:lstStyle>
          <a:p>
            <a:pPr indent="0" algn="r" defTabSz="914400">
              <a:lnSpc>
                <a:spcPct val="100000"/>
              </a:lnSpc>
              <a:buNone/>
              <a:tabLst>
                <a:tab algn="l" pos="0"/>
              </a:tabLst>
            </a:pPr>
            <a:fld id="{66B8B3DE-72B8-4866-8781-5C8EA2052298}" type="slidenum">
              <a:rPr b="0" lang="en-US" sz="1100" spc="-1" strike="noStrike">
                <a:solidFill>
                  <a:schemeClr val="dk1">
                    <a:lumMod val="90000"/>
                    <a:lumOff val="10000"/>
                  </a:schemeClr>
                </a:solidFill>
                <a:latin typeface="Euphemia"/>
              </a:rPr>
              <a:t>&lt;number&gt;</a:t>
            </a:fld>
            <a:endParaRPr b="0" lang="en-US" sz="1100" spc="-1" strike="noStrike">
              <a:solidFill>
                <a:srgbClr val="000000"/>
              </a:solidFill>
              <a:latin typeface="Times New Roman"/>
            </a:endParaRPr>
          </a:p>
        </p:txBody>
      </p:sp>
      <p:sp>
        <p:nvSpPr>
          <p:cNvPr id="4" name="PlaceHolder 4"/>
          <p:cNvSpPr>
            <a:spLocks noGrp="1"/>
          </p:cNvSpPr>
          <p:nvPr>
            <p:ph type="dt" idx="3"/>
          </p:nvPr>
        </p:nvSpPr>
        <p:spPr>
          <a:xfrm>
            <a:off x="1271880" y="6356520"/>
            <a:ext cx="284328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5" name="PlaceHolder 5"/>
          <p:cNvSpPr>
            <a:spLocks noGrp="1"/>
          </p:cNvSpPr>
          <p:nvPr>
            <p:ph type="body"/>
          </p:nvPr>
        </p:nvSpPr>
        <p:spPr>
          <a:xfrm>
            <a:off x="609120" y="1604520"/>
            <a:ext cx="1096956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Second Outline Level</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Third Outline Level</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Arial"/>
              </a:rPr>
              <a:t>Fourth Outline Level</a:t>
            </a:r>
            <a:endParaRPr b="0" lang="en-US"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54" name="Rectangle 6"/>
          <p:cNvSpPr/>
          <p:nvPr/>
        </p:nvSpPr>
        <p:spPr>
          <a:xfrm>
            <a:off x="836640" y="0"/>
            <a:ext cx="11351520" cy="6857280"/>
          </a:xfrm>
          <a:prstGeom prst="rect">
            <a:avLst/>
          </a:prstGeom>
          <a:gradFill rotWithShape="0">
            <a:gsLst>
              <a:gs pos="0">
                <a:srgbClr val="ffffff">
                  <a:alpha val="60000"/>
                </a:srgbClr>
              </a:gs>
              <a:gs pos="100000">
                <a:srgbClr val="ffffff">
                  <a:alpha val="0"/>
                </a:srgbClr>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Euphemia"/>
            </a:endParaRPr>
          </a:p>
        </p:txBody>
      </p:sp>
      <p:sp>
        <p:nvSpPr>
          <p:cNvPr id="55" name="PlaceHolder 1"/>
          <p:cNvSpPr>
            <a:spLocks noGrp="1"/>
          </p:cNvSpPr>
          <p:nvPr>
            <p:ph type="ftr" idx="28"/>
          </p:nvPr>
        </p:nvSpPr>
        <p:spPr>
          <a:xfrm>
            <a:off x="4164480" y="6356520"/>
            <a:ext cx="38592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56" name="PlaceHolder 2"/>
          <p:cNvSpPr>
            <a:spLocks noGrp="1"/>
          </p:cNvSpPr>
          <p:nvPr>
            <p:ph type="sldNum" idx="29"/>
          </p:nvPr>
        </p:nvSpPr>
        <p:spPr>
          <a:xfrm>
            <a:off x="8051400" y="6356520"/>
            <a:ext cx="2843280" cy="3643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100" spc="-1" strike="noStrike">
                <a:solidFill>
                  <a:schemeClr val="dk1">
                    <a:lumMod val="90000"/>
                    <a:lumOff val="10000"/>
                  </a:schemeClr>
                </a:solidFill>
                <a:latin typeface="Euphemia"/>
              </a:defRPr>
            </a:lvl1pPr>
          </a:lstStyle>
          <a:p>
            <a:pPr indent="0" algn="r" defTabSz="914400">
              <a:lnSpc>
                <a:spcPct val="100000"/>
              </a:lnSpc>
              <a:buNone/>
              <a:tabLst>
                <a:tab algn="l" pos="0"/>
              </a:tabLst>
            </a:pPr>
            <a:fld id="{05436EE7-9161-4649-8CED-1E1F3461088E}" type="slidenum">
              <a:rPr b="0" lang="en-US" sz="1100" spc="-1" strike="noStrike">
                <a:solidFill>
                  <a:schemeClr val="dk1">
                    <a:lumMod val="90000"/>
                    <a:lumOff val="10000"/>
                  </a:schemeClr>
                </a:solidFill>
                <a:latin typeface="Euphemia"/>
              </a:rPr>
              <a:t>&lt;number&gt;</a:t>
            </a:fld>
            <a:endParaRPr b="0" lang="en-US" sz="1100" spc="-1" strike="noStrike">
              <a:solidFill>
                <a:srgbClr val="000000"/>
              </a:solidFill>
              <a:latin typeface="Times New Roman"/>
            </a:endParaRPr>
          </a:p>
        </p:txBody>
      </p:sp>
      <p:sp>
        <p:nvSpPr>
          <p:cNvPr id="57" name="PlaceHolder 3"/>
          <p:cNvSpPr>
            <a:spLocks noGrp="1"/>
          </p:cNvSpPr>
          <p:nvPr>
            <p:ph type="dt" idx="30"/>
          </p:nvPr>
        </p:nvSpPr>
        <p:spPr>
          <a:xfrm>
            <a:off x="1271880" y="6356520"/>
            <a:ext cx="284328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7" r:id="rId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58" name="Rectangle 6"/>
          <p:cNvSpPr/>
          <p:nvPr/>
        </p:nvSpPr>
        <p:spPr>
          <a:xfrm>
            <a:off x="836640" y="0"/>
            <a:ext cx="11351520" cy="6857280"/>
          </a:xfrm>
          <a:prstGeom prst="rect">
            <a:avLst/>
          </a:prstGeom>
          <a:gradFill rotWithShape="0">
            <a:gsLst>
              <a:gs pos="0">
                <a:srgbClr val="ffffff">
                  <a:alpha val="60000"/>
                </a:srgbClr>
              </a:gs>
              <a:gs pos="100000">
                <a:srgbClr val="ffffff">
                  <a:alpha val="0"/>
                </a:srgbClr>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Euphemia"/>
            </a:endParaRPr>
          </a:p>
        </p:txBody>
      </p:sp>
    </p:spTree>
  </p:cSld>
  <p:clrMap bg1="lt1" bg2="lt2" tx1="dk1" tx2="dk2" accent1="accent1" accent2="accent2" accent3="accent3" accent4="accent4" accent5="accent5" accent6="accent6" hlink="hlink" folHlink="folHlink"/>
  <p:sldLayoutIdLst>
    <p:sldLayoutId id="2147483669"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8" name="Rectangle 6"/>
          <p:cNvSpPr/>
          <p:nvPr/>
        </p:nvSpPr>
        <p:spPr>
          <a:xfrm>
            <a:off x="836640" y="0"/>
            <a:ext cx="11351520" cy="6857280"/>
          </a:xfrm>
          <a:prstGeom prst="rect">
            <a:avLst/>
          </a:prstGeom>
          <a:gradFill rotWithShape="0">
            <a:gsLst>
              <a:gs pos="0">
                <a:srgbClr val="ffffff">
                  <a:alpha val="60000"/>
                </a:srgbClr>
              </a:gs>
              <a:gs pos="100000">
                <a:srgbClr val="ffffff">
                  <a:alpha val="0"/>
                </a:srgbClr>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Euphemia"/>
            </a:endParaRPr>
          </a:p>
        </p:txBody>
      </p:sp>
      <p:sp>
        <p:nvSpPr>
          <p:cNvPr id="9" name="PlaceHolder 1"/>
          <p:cNvSpPr>
            <a:spLocks noGrp="1"/>
          </p:cNvSpPr>
          <p:nvPr>
            <p:ph type="ftr" idx="4"/>
          </p:nvPr>
        </p:nvSpPr>
        <p:spPr>
          <a:xfrm>
            <a:off x="4164480" y="6356520"/>
            <a:ext cx="38592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0" name="PlaceHolder 2"/>
          <p:cNvSpPr>
            <a:spLocks noGrp="1"/>
          </p:cNvSpPr>
          <p:nvPr>
            <p:ph type="sldNum" idx="5"/>
          </p:nvPr>
        </p:nvSpPr>
        <p:spPr>
          <a:xfrm>
            <a:off x="8051400" y="6356520"/>
            <a:ext cx="2843280" cy="3643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100" spc="-1" strike="noStrike">
                <a:solidFill>
                  <a:schemeClr val="dk1">
                    <a:lumMod val="90000"/>
                    <a:lumOff val="10000"/>
                  </a:schemeClr>
                </a:solidFill>
                <a:latin typeface="Euphemia"/>
              </a:defRPr>
            </a:lvl1pPr>
          </a:lstStyle>
          <a:p>
            <a:pPr indent="0" algn="r" defTabSz="914400">
              <a:lnSpc>
                <a:spcPct val="100000"/>
              </a:lnSpc>
              <a:buNone/>
              <a:tabLst>
                <a:tab algn="l" pos="0"/>
              </a:tabLst>
            </a:pPr>
            <a:fld id="{E0EDE37B-A634-4C0B-B4A3-BBEF852FF98E}" type="slidenum">
              <a:rPr b="0" lang="en-US" sz="1100" spc="-1" strike="noStrike">
                <a:solidFill>
                  <a:schemeClr val="dk1">
                    <a:lumMod val="90000"/>
                    <a:lumOff val="10000"/>
                  </a:schemeClr>
                </a:solidFill>
                <a:latin typeface="Euphemia"/>
              </a:rPr>
              <a:t>&lt;number&gt;</a:t>
            </a:fld>
            <a:endParaRPr b="0" lang="en-US" sz="1100" spc="-1" strike="noStrike">
              <a:solidFill>
                <a:srgbClr val="000000"/>
              </a:solidFill>
              <a:latin typeface="Times New Roman"/>
            </a:endParaRPr>
          </a:p>
        </p:txBody>
      </p:sp>
      <p:sp>
        <p:nvSpPr>
          <p:cNvPr id="11" name="PlaceHolder 3"/>
          <p:cNvSpPr>
            <a:spLocks noGrp="1"/>
          </p:cNvSpPr>
          <p:nvPr>
            <p:ph type="dt" idx="6"/>
          </p:nvPr>
        </p:nvSpPr>
        <p:spPr>
          <a:xfrm>
            <a:off x="1271880" y="6356520"/>
            <a:ext cx="284328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1" r:id="rId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12" name="Rectangle 6"/>
          <p:cNvSpPr/>
          <p:nvPr/>
        </p:nvSpPr>
        <p:spPr>
          <a:xfrm>
            <a:off x="836640" y="0"/>
            <a:ext cx="11351520" cy="6857280"/>
          </a:xfrm>
          <a:prstGeom prst="rect">
            <a:avLst/>
          </a:prstGeom>
          <a:gradFill rotWithShape="0">
            <a:gsLst>
              <a:gs pos="0">
                <a:srgbClr val="ffffff">
                  <a:alpha val="60000"/>
                </a:srgbClr>
              </a:gs>
              <a:gs pos="100000">
                <a:srgbClr val="ffffff">
                  <a:alpha val="0"/>
                </a:srgbClr>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Euphemia"/>
            </a:endParaRPr>
          </a:p>
        </p:txBody>
      </p:sp>
      <p:sp>
        <p:nvSpPr>
          <p:cNvPr id="13" name="PlaceHolder 1"/>
          <p:cNvSpPr>
            <a:spLocks noGrp="1"/>
          </p:cNvSpPr>
          <p:nvPr>
            <p:ph type="ftr" idx="7"/>
          </p:nvPr>
        </p:nvSpPr>
        <p:spPr>
          <a:xfrm>
            <a:off x="4164480" y="6356520"/>
            <a:ext cx="38592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4" name="PlaceHolder 2"/>
          <p:cNvSpPr>
            <a:spLocks noGrp="1"/>
          </p:cNvSpPr>
          <p:nvPr>
            <p:ph type="sldNum" idx="8"/>
          </p:nvPr>
        </p:nvSpPr>
        <p:spPr>
          <a:xfrm>
            <a:off x="8051400" y="6356520"/>
            <a:ext cx="2843280" cy="3643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100" spc="-1" strike="noStrike">
                <a:solidFill>
                  <a:schemeClr val="dk1">
                    <a:lumMod val="90000"/>
                    <a:lumOff val="10000"/>
                  </a:schemeClr>
                </a:solidFill>
                <a:latin typeface="Euphemia"/>
              </a:defRPr>
            </a:lvl1pPr>
          </a:lstStyle>
          <a:p>
            <a:pPr indent="0" algn="r" defTabSz="914400">
              <a:lnSpc>
                <a:spcPct val="100000"/>
              </a:lnSpc>
              <a:buNone/>
              <a:tabLst>
                <a:tab algn="l" pos="0"/>
              </a:tabLst>
            </a:pPr>
            <a:fld id="{491619EE-BB73-4273-9F18-BD8F318F536B}" type="slidenum">
              <a:rPr b="0" lang="en-US" sz="1100" spc="-1" strike="noStrike">
                <a:solidFill>
                  <a:schemeClr val="dk1">
                    <a:lumMod val="90000"/>
                    <a:lumOff val="10000"/>
                  </a:schemeClr>
                </a:solidFill>
                <a:latin typeface="Euphemia"/>
              </a:rPr>
              <a:t>&lt;number&gt;</a:t>
            </a:fld>
            <a:endParaRPr b="0" lang="en-US" sz="1100" spc="-1" strike="noStrike">
              <a:solidFill>
                <a:srgbClr val="000000"/>
              </a:solidFill>
              <a:latin typeface="Times New Roman"/>
            </a:endParaRPr>
          </a:p>
        </p:txBody>
      </p:sp>
      <p:sp>
        <p:nvSpPr>
          <p:cNvPr id="15" name="PlaceHolder 3"/>
          <p:cNvSpPr>
            <a:spLocks noGrp="1"/>
          </p:cNvSpPr>
          <p:nvPr>
            <p:ph type="dt" idx="9"/>
          </p:nvPr>
        </p:nvSpPr>
        <p:spPr>
          <a:xfrm>
            <a:off x="1271880" y="6356520"/>
            <a:ext cx="284328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3" r:id="rId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16" name="Rectangle 6"/>
          <p:cNvSpPr/>
          <p:nvPr/>
        </p:nvSpPr>
        <p:spPr>
          <a:xfrm>
            <a:off x="836640" y="0"/>
            <a:ext cx="11351520" cy="6857280"/>
          </a:xfrm>
          <a:prstGeom prst="rect">
            <a:avLst/>
          </a:prstGeom>
          <a:gradFill rotWithShape="0">
            <a:gsLst>
              <a:gs pos="0">
                <a:srgbClr val="ffffff">
                  <a:alpha val="60000"/>
                </a:srgbClr>
              </a:gs>
              <a:gs pos="100000">
                <a:srgbClr val="ffffff">
                  <a:alpha val="0"/>
                </a:srgbClr>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Euphemia"/>
            </a:endParaRPr>
          </a:p>
        </p:txBody>
      </p:sp>
      <p:sp>
        <p:nvSpPr>
          <p:cNvPr id="17" name="PlaceHolder 1"/>
          <p:cNvSpPr>
            <a:spLocks noGrp="1"/>
          </p:cNvSpPr>
          <p:nvPr>
            <p:ph type="title"/>
          </p:nvPr>
        </p:nvSpPr>
        <p:spPr>
          <a:xfrm>
            <a:off x="1293840" y="380880"/>
            <a:ext cx="9600480" cy="114228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18" name="PlaceHolder 2"/>
          <p:cNvSpPr>
            <a:spLocks noGrp="1"/>
          </p:cNvSpPr>
          <p:nvPr>
            <p:ph type="body"/>
          </p:nvPr>
        </p:nvSpPr>
        <p:spPr>
          <a:xfrm>
            <a:off x="1293840" y="1676520"/>
            <a:ext cx="9600480" cy="44949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19" name="PlaceHolder 3"/>
          <p:cNvSpPr>
            <a:spLocks noGrp="1"/>
          </p:cNvSpPr>
          <p:nvPr>
            <p:ph type="ftr" idx="10"/>
          </p:nvPr>
        </p:nvSpPr>
        <p:spPr>
          <a:xfrm>
            <a:off x="4164480" y="6356520"/>
            <a:ext cx="38592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0" name="PlaceHolder 4"/>
          <p:cNvSpPr>
            <a:spLocks noGrp="1"/>
          </p:cNvSpPr>
          <p:nvPr>
            <p:ph type="sldNum" idx="11"/>
          </p:nvPr>
        </p:nvSpPr>
        <p:spPr>
          <a:xfrm>
            <a:off x="8051400" y="6356520"/>
            <a:ext cx="2843280" cy="3643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100" spc="-1" strike="noStrike">
                <a:solidFill>
                  <a:schemeClr val="dk1">
                    <a:lumMod val="90000"/>
                    <a:lumOff val="10000"/>
                  </a:schemeClr>
                </a:solidFill>
                <a:latin typeface="Euphemia"/>
              </a:defRPr>
            </a:lvl1pPr>
          </a:lstStyle>
          <a:p>
            <a:pPr indent="0" algn="r" defTabSz="914400">
              <a:lnSpc>
                <a:spcPct val="100000"/>
              </a:lnSpc>
              <a:buNone/>
              <a:tabLst>
                <a:tab algn="l" pos="0"/>
              </a:tabLst>
            </a:pPr>
            <a:fld id="{BBBB3117-BD97-4C1E-B0FC-8517B1233729}" type="slidenum">
              <a:rPr b="0" lang="en-US" sz="1100" spc="-1" strike="noStrike">
                <a:solidFill>
                  <a:schemeClr val="dk1">
                    <a:lumMod val="90000"/>
                    <a:lumOff val="10000"/>
                  </a:schemeClr>
                </a:solidFill>
                <a:latin typeface="Euphemia"/>
              </a:rPr>
              <a:t>&lt;number&gt;</a:t>
            </a:fld>
            <a:endParaRPr b="0" lang="en-US" sz="1100" spc="-1" strike="noStrike">
              <a:solidFill>
                <a:srgbClr val="000000"/>
              </a:solidFill>
              <a:latin typeface="Times New Roman"/>
            </a:endParaRPr>
          </a:p>
        </p:txBody>
      </p:sp>
      <p:sp>
        <p:nvSpPr>
          <p:cNvPr id="21" name="PlaceHolder 5"/>
          <p:cNvSpPr>
            <a:spLocks noGrp="1"/>
          </p:cNvSpPr>
          <p:nvPr>
            <p:ph type="dt" idx="12"/>
          </p:nvPr>
        </p:nvSpPr>
        <p:spPr>
          <a:xfrm>
            <a:off x="1271880" y="6356520"/>
            <a:ext cx="284328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5" r:id="rId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24" name="Rectangle 6" hidden="1"/>
          <p:cNvSpPr/>
          <p:nvPr/>
        </p:nvSpPr>
        <p:spPr>
          <a:xfrm>
            <a:off x="836640" y="0"/>
            <a:ext cx="11351520" cy="6857280"/>
          </a:xfrm>
          <a:prstGeom prst="rect">
            <a:avLst/>
          </a:prstGeom>
          <a:gradFill rotWithShape="0">
            <a:gsLst>
              <a:gs pos="0">
                <a:srgbClr val="ffffff">
                  <a:alpha val="60000"/>
                </a:srgbClr>
              </a:gs>
              <a:gs pos="100000">
                <a:srgbClr val="ffffff">
                  <a:alpha val="0"/>
                </a:srgbClr>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Euphemia"/>
            </a:endParaRPr>
          </a:p>
        </p:txBody>
      </p:sp>
      <p:sp>
        <p:nvSpPr>
          <p:cNvPr id="25" name="PlaceHolder 1"/>
          <p:cNvSpPr>
            <a:spLocks noGrp="1"/>
          </p:cNvSpPr>
          <p:nvPr>
            <p:ph type="ftr" idx="13"/>
          </p:nvPr>
        </p:nvSpPr>
        <p:spPr>
          <a:xfrm>
            <a:off x="4164480" y="6356520"/>
            <a:ext cx="38592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6" name="PlaceHolder 2"/>
          <p:cNvSpPr>
            <a:spLocks noGrp="1"/>
          </p:cNvSpPr>
          <p:nvPr>
            <p:ph type="sldNum" idx="14"/>
          </p:nvPr>
        </p:nvSpPr>
        <p:spPr>
          <a:xfrm>
            <a:off x="8051400" y="6356520"/>
            <a:ext cx="2843280" cy="3643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100" spc="-1" strike="noStrike">
                <a:solidFill>
                  <a:schemeClr val="dk1">
                    <a:lumMod val="90000"/>
                    <a:lumOff val="10000"/>
                  </a:schemeClr>
                </a:solidFill>
                <a:latin typeface="Euphemia"/>
              </a:defRPr>
            </a:lvl1pPr>
          </a:lstStyle>
          <a:p>
            <a:pPr indent="0" algn="r" defTabSz="914400">
              <a:lnSpc>
                <a:spcPct val="100000"/>
              </a:lnSpc>
              <a:buNone/>
              <a:tabLst>
                <a:tab algn="l" pos="0"/>
              </a:tabLst>
            </a:pPr>
            <a:fld id="{CFF87DAE-1F97-4B07-9E8B-E910372D19EC}" type="slidenum">
              <a:rPr b="0" lang="en-US" sz="1100" spc="-1" strike="noStrike">
                <a:solidFill>
                  <a:schemeClr val="dk1">
                    <a:lumMod val="90000"/>
                    <a:lumOff val="10000"/>
                  </a:schemeClr>
                </a:solidFill>
                <a:latin typeface="Euphemia"/>
              </a:rPr>
              <a:t>&lt;number&gt;</a:t>
            </a:fld>
            <a:endParaRPr b="0" lang="en-US" sz="1100" spc="-1" strike="noStrike">
              <a:solidFill>
                <a:srgbClr val="000000"/>
              </a:solidFill>
              <a:latin typeface="Times New Roman"/>
            </a:endParaRPr>
          </a:p>
        </p:txBody>
      </p:sp>
      <p:sp>
        <p:nvSpPr>
          <p:cNvPr id="27" name="PlaceHolder 3"/>
          <p:cNvSpPr>
            <a:spLocks noGrp="1"/>
          </p:cNvSpPr>
          <p:nvPr>
            <p:ph type="dt" idx="15"/>
          </p:nvPr>
        </p:nvSpPr>
        <p:spPr>
          <a:xfrm>
            <a:off x="1271880" y="6356520"/>
            <a:ext cx="284328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7" r:id="rId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28" name="Rectangle 6"/>
          <p:cNvSpPr/>
          <p:nvPr/>
        </p:nvSpPr>
        <p:spPr>
          <a:xfrm>
            <a:off x="836640" y="0"/>
            <a:ext cx="11351520" cy="6857280"/>
          </a:xfrm>
          <a:prstGeom prst="rect">
            <a:avLst/>
          </a:prstGeom>
          <a:gradFill rotWithShape="0">
            <a:gsLst>
              <a:gs pos="0">
                <a:srgbClr val="ffffff">
                  <a:alpha val="60000"/>
                </a:srgbClr>
              </a:gs>
              <a:gs pos="100000">
                <a:srgbClr val="ffffff">
                  <a:alpha val="0"/>
                </a:srgbClr>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Euphemia"/>
            </a:endParaRPr>
          </a:p>
        </p:txBody>
      </p:sp>
      <p:sp>
        <p:nvSpPr>
          <p:cNvPr id="29" name="PlaceHolder 1"/>
          <p:cNvSpPr>
            <a:spLocks noGrp="1"/>
          </p:cNvSpPr>
          <p:nvPr>
            <p:ph type="title"/>
          </p:nvPr>
        </p:nvSpPr>
        <p:spPr>
          <a:xfrm>
            <a:off x="1293840" y="380880"/>
            <a:ext cx="9600480" cy="114228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30" name="PlaceHolder 2"/>
          <p:cNvSpPr>
            <a:spLocks noGrp="1"/>
          </p:cNvSpPr>
          <p:nvPr>
            <p:ph type="body"/>
          </p:nvPr>
        </p:nvSpPr>
        <p:spPr>
          <a:xfrm>
            <a:off x="1293840" y="1676520"/>
            <a:ext cx="4684680" cy="44949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31" name="PlaceHolder 3"/>
          <p:cNvSpPr>
            <a:spLocks noGrp="1"/>
          </p:cNvSpPr>
          <p:nvPr>
            <p:ph type="body"/>
          </p:nvPr>
        </p:nvSpPr>
        <p:spPr>
          <a:xfrm>
            <a:off x="6213600" y="1676520"/>
            <a:ext cx="4684680" cy="44949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32" name="PlaceHolder 4"/>
          <p:cNvSpPr>
            <a:spLocks noGrp="1"/>
          </p:cNvSpPr>
          <p:nvPr>
            <p:ph type="ftr" idx="16"/>
          </p:nvPr>
        </p:nvSpPr>
        <p:spPr>
          <a:xfrm>
            <a:off x="4164480" y="6356520"/>
            <a:ext cx="38592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33" name="PlaceHolder 5"/>
          <p:cNvSpPr>
            <a:spLocks noGrp="1"/>
          </p:cNvSpPr>
          <p:nvPr>
            <p:ph type="sldNum" idx="17"/>
          </p:nvPr>
        </p:nvSpPr>
        <p:spPr>
          <a:xfrm>
            <a:off x="8051400" y="6356520"/>
            <a:ext cx="2843280" cy="3643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100" spc="-1" strike="noStrike">
                <a:solidFill>
                  <a:schemeClr val="dk1">
                    <a:lumMod val="90000"/>
                    <a:lumOff val="10000"/>
                  </a:schemeClr>
                </a:solidFill>
                <a:latin typeface="Euphemia"/>
              </a:defRPr>
            </a:lvl1pPr>
          </a:lstStyle>
          <a:p>
            <a:pPr indent="0" algn="r" defTabSz="914400">
              <a:lnSpc>
                <a:spcPct val="100000"/>
              </a:lnSpc>
              <a:buNone/>
              <a:tabLst>
                <a:tab algn="l" pos="0"/>
              </a:tabLst>
            </a:pPr>
            <a:fld id="{63699345-BF8A-4D07-89EE-6BD7F03CA31B}" type="slidenum">
              <a:rPr b="0" lang="en-US" sz="1100" spc="-1" strike="noStrike">
                <a:solidFill>
                  <a:schemeClr val="dk1">
                    <a:lumMod val="90000"/>
                    <a:lumOff val="10000"/>
                  </a:schemeClr>
                </a:solidFill>
                <a:latin typeface="Euphemia"/>
              </a:rPr>
              <a:t>&lt;number&gt;</a:t>
            </a:fld>
            <a:endParaRPr b="0" lang="en-US" sz="1100" spc="-1" strike="noStrike">
              <a:solidFill>
                <a:srgbClr val="000000"/>
              </a:solidFill>
              <a:latin typeface="Times New Roman"/>
            </a:endParaRPr>
          </a:p>
        </p:txBody>
      </p:sp>
      <p:sp>
        <p:nvSpPr>
          <p:cNvPr id="34" name="PlaceHolder 6"/>
          <p:cNvSpPr>
            <a:spLocks noGrp="1"/>
          </p:cNvSpPr>
          <p:nvPr>
            <p:ph type="dt" idx="18"/>
          </p:nvPr>
        </p:nvSpPr>
        <p:spPr>
          <a:xfrm>
            <a:off x="1271880" y="6356520"/>
            <a:ext cx="284328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9" r:id="rId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38" name="Rectangle 6"/>
          <p:cNvSpPr/>
          <p:nvPr/>
        </p:nvSpPr>
        <p:spPr>
          <a:xfrm>
            <a:off x="836640" y="0"/>
            <a:ext cx="11351520" cy="6857280"/>
          </a:xfrm>
          <a:prstGeom prst="rect">
            <a:avLst/>
          </a:prstGeom>
          <a:gradFill rotWithShape="0">
            <a:gsLst>
              <a:gs pos="0">
                <a:srgbClr val="ffffff">
                  <a:alpha val="60000"/>
                </a:srgbClr>
              </a:gs>
              <a:gs pos="100000">
                <a:srgbClr val="ffffff">
                  <a:alpha val="0"/>
                </a:srgbClr>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Euphemia"/>
            </a:endParaRPr>
          </a:p>
        </p:txBody>
      </p:sp>
      <p:sp>
        <p:nvSpPr>
          <p:cNvPr id="39" name="PlaceHolder 1"/>
          <p:cNvSpPr>
            <a:spLocks noGrp="1"/>
          </p:cNvSpPr>
          <p:nvPr>
            <p:ph type="ftr" idx="19"/>
          </p:nvPr>
        </p:nvSpPr>
        <p:spPr>
          <a:xfrm>
            <a:off x="4164480" y="6356520"/>
            <a:ext cx="38592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40" name="PlaceHolder 2"/>
          <p:cNvSpPr>
            <a:spLocks noGrp="1"/>
          </p:cNvSpPr>
          <p:nvPr>
            <p:ph type="sldNum" idx="20"/>
          </p:nvPr>
        </p:nvSpPr>
        <p:spPr>
          <a:xfrm>
            <a:off x="8051400" y="6356520"/>
            <a:ext cx="2843280" cy="3643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100" spc="-1" strike="noStrike">
                <a:solidFill>
                  <a:schemeClr val="dk1">
                    <a:lumMod val="90000"/>
                    <a:lumOff val="10000"/>
                  </a:schemeClr>
                </a:solidFill>
                <a:latin typeface="Euphemia"/>
              </a:defRPr>
            </a:lvl1pPr>
          </a:lstStyle>
          <a:p>
            <a:pPr indent="0" algn="r" defTabSz="914400">
              <a:lnSpc>
                <a:spcPct val="100000"/>
              </a:lnSpc>
              <a:buNone/>
              <a:tabLst>
                <a:tab algn="l" pos="0"/>
              </a:tabLst>
            </a:pPr>
            <a:fld id="{D046C3AA-2E11-47F4-ADA9-1C6DE0FC54B0}" type="slidenum">
              <a:rPr b="0" lang="en-US" sz="1100" spc="-1" strike="noStrike">
                <a:solidFill>
                  <a:schemeClr val="dk1">
                    <a:lumMod val="90000"/>
                    <a:lumOff val="10000"/>
                  </a:schemeClr>
                </a:solidFill>
                <a:latin typeface="Euphemia"/>
              </a:rPr>
              <a:t>&lt;number&gt;</a:t>
            </a:fld>
            <a:endParaRPr b="0" lang="en-US" sz="1100" spc="-1" strike="noStrike">
              <a:solidFill>
                <a:srgbClr val="000000"/>
              </a:solidFill>
              <a:latin typeface="Times New Roman"/>
            </a:endParaRPr>
          </a:p>
        </p:txBody>
      </p:sp>
      <p:sp>
        <p:nvSpPr>
          <p:cNvPr id="41" name="PlaceHolder 3"/>
          <p:cNvSpPr>
            <a:spLocks noGrp="1"/>
          </p:cNvSpPr>
          <p:nvPr>
            <p:ph type="dt" idx="21"/>
          </p:nvPr>
        </p:nvSpPr>
        <p:spPr>
          <a:xfrm>
            <a:off x="1271880" y="6356520"/>
            <a:ext cx="284328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1" r:id="rId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2" name="Rectangle 6"/>
          <p:cNvSpPr/>
          <p:nvPr/>
        </p:nvSpPr>
        <p:spPr>
          <a:xfrm>
            <a:off x="836640" y="0"/>
            <a:ext cx="11351520" cy="6857280"/>
          </a:xfrm>
          <a:prstGeom prst="rect">
            <a:avLst/>
          </a:prstGeom>
          <a:gradFill rotWithShape="0">
            <a:gsLst>
              <a:gs pos="0">
                <a:srgbClr val="ffffff">
                  <a:alpha val="60000"/>
                </a:srgbClr>
              </a:gs>
              <a:gs pos="100000">
                <a:srgbClr val="ffffff">
                  <a:alpha val="0"/>
                </a:srgbClr>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Euphemia"/>
            </a:endParaRPr>
          </a:p>
        </p:txBody>
      </p:sp>
      <p:sp>
        <p:nvSpPr>
          <p:cNvPr id="43" name="PlaceHolder 1"/>
          <p:cNvSpPr>
            <a:spLocks noGrp="1"/>
          </p:cNvSpPr>
          <p:nvPr>
            <p:ph type="title"/>
          </p:nvPr>
        </p:nvSpPr>
        <p:spPr>
          <a:xfrm>
            <a:off x="1293840" y="380880"/>
            <a:ext cx="9600480" cy="114228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44" name="PlaceHolder 2"/>
          <p:cNvSpPr>
            <a:spLocks noGrp="1"/>
          </p:cNvSpPr>
          <p:nvPr>
            <p:ph type="ftr" idx="22"/>
          </p:nvPr>
        </p:nvSpPr>
        <p:spPr>
          <a:xfrm>
            <a:off x="4164480" y="6356520"/>
            <a:ext cx="38592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45" name="PlaceHolder 3"/>
          <p:cNvSpPr>
            <a:spLocks noGrp="1"/>
          </p:cNvSpPr>
          <p:nvPr>
            <p:ph type="sldNum" idx="23"/>
          </p:nvPr>
        </p:nvSpPr>
        <p:spPr>
          <a:xfrm>
            <a:off x="8051400" y="6356520"/>
            <a:ext cx="2843280" cy="3643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100" spc="-1" strike="noStrike">
                <a:solidFill>
                  <a:schemeClr val="dk1">
                    <a:lumMod val="90000"/>
                    <a:lumOff val="10000"/>
                  </a:schemeClr>
                </a:solidFill>
                <a:latin typeface="Euphemia"/>
              </a:defRPr>
            </a:lvl1pPr>
          </a:lstStyle>
          <a:p>
            <a:pPr indent="0" algn="r" defTabSz="914400">
              <a:lnSpc>
                <a:spcPct val="100000"/>
              </a:lnSpc>
              <a:buNone/>
              <a:tabLst>
                <a:tab algn="l" pos="0"/>
              </a:tabLst>
            </a:pPr>
            <a:fld id="{66D24041-A595-4F6B-86B8-FEAC429EFE13}" type="slidenum">
              <a:rPr b="0" lang="en-US" sz="1100" spc="-1" strike="noStrike">
                <a:solidFill>
                  <a:schemeClr val="dk1">
                    <a:lumMod val="90000"/>
                    <a:lumOff val="10000"/>
                  </a:schemeClr>
                </a:solidFill>
                <a:latin typeface="Euphemia"/>
              </a:rPr>
              <a:t>&lt;number&gt;</a:t>
            </a:fld>
            <a:endParaRPr b="0" lang="en-US" sz="1100" spc="-1" strike="noStrike">
              <a:solidFill>
                <a:srgbClr val="000000"/>
              </a:solidFill>
              <a:latin typeface="Times New Roman"/>
            </a:endParaRPr>
          </a:p>
        </p:txBody>
      </p:sp>
      <p:sp>
        <p:nvSpPr>
          <p:cNvPr id="46" name="PlaceHolder 4"/>
          <p:cNvSpPr>
            <a:spLocks noGrp="1"/>
          </p:cNvSpPr>
          <p:nvPr>
            <p:ph type="dt" idx="24"/>
          </p:nvPr>
        </p:nvSpPr>
        <p:spPr>
          <a:xfrm>
            <a:off x="1271880" y="6356520"/>
            <a:ext cx="284328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3" r:id="rId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8" name="Rectangle 6" hidden="1"/>
          <p:cNvSpPr/>
          <p:nvPr/>
        </p:nvSpPr>
        <p:spPr>
          <a:xfrm>
            <a:off x="836640" y="0"/>
            <a:ext cx="11351520" cy="6857280"/>
          </a:xfrm>
          <a:prstGeom prst="rect">
            <a:avLst/>
          </a:prstGeom>
          <a:gradFill rotWithShape="0">
            <a:gsLst>
              <a:gs pos="0">
                <a:srgbClr val="ffffff">
                  <a:alpha val="60000"/>
                </a:srgbClr>
              </a:gs>
              <a:gs pos="100000">
                <a:srgbClr val="ffffff">
                  <a:alpha val="0"/>
                </a:srgbClr>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Euphemia"/>
            </a:endParaRPr>
          </a:p>
        </p:txBody>
      </p:sp>
      <p:sp>
        <p:nvSpPr>
          <p:cNvPr id="49" name="PlaceHolder 1"/>
          <p:cNvSpPr>
            <a:spLocks noGrp="1"/>
          </p:cNvSpPr>
          <p:nvPr>
            <p:ph type="ftr" idx="25"/>
          </p:nvPr>
        </p:nvSpPr>
        <p:spPr>
          <a:xfrm>
            <a:off x="4164480" y="6356520"/>
            <a:ext cx="38592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50" name="PlaceHolder 2"/>
          <p:cNvSpPr>
            <a:spLocks noGrp="1"/>
          </p:cNvSpPr>
          <p:nvPr>
            <p:ph type="sldNum" idx="26"/>
          </p:nvPr>
        </p:nvSpPr>
        <p:spPr>
          <a:xfrm>
            <a:off x="8051400" y="6356520"/>
            <a:ext cx="2843280" cy="3643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100" spc="-1" strike="noStrike">
                <a:solidFill>
                  <a:schemeClr val="dk1">
                    <a:lumMod val="90000"/>
                    <a:lumOff val="10000"/>
                  </a:schemeClr>
                </a:solidFill>
                <a:latin typeface="Euphemia"/>
              </a:defRPr>
            </a:lvl1pPr>
          </a:lstStyle>
          <a:p>
            <a:pPr indent="0" algn="r" defTabSz="914400">
              <a:lnSpc>
                <a:spcPct val="100000"/>
              </a:lnSpc>
              <a:buNone/>
              <a:tabLst>
                <a:tab algn="l" pos="0"/>
              </a:tabLst>
            </a:pPr>
            <a:fld id="{84AE85CD-C669-4602-9675-6F5CCB2EA670}" type="slidenum">
              <a:rPr b="0" lang="en-US" sz="1100" spc="-1" strike="noStrike">
                <a:solidFill>
                  <a:schemeClr val="dk1">
                    <a:lumMod val="90000"/>
                    <a:lumOff val="10000"/>
                  </a:schemeClr>
                </a:solidFill>
                <a:latin typeface="Euphemia"/>
              </a:rPr>
              <a:t>&lt;number&gt;</a:t>
            </a:fld>
            <a:endParaRPr b="0" lang="en-US" sz="1100" spc="-1" strike="noStrike">
              <a:solidFill>
                <a:srgbClr val="000000"/>
              </a:solidFill>
              <a:latin typeface="Times New Roman"/>
            </a:endParaRPr>
          </a:p>
        </p:txBody>
      </p:sp>
      <p:sp>
        <p:nvSpPr>
          <p:cNvPr id="51" name="PlaceHolder 3"/>
          <p:cNvSpPr>
            <a:spLocks noGrp="1"/>
          </p:cNvSpPr>
          <p:nvPr>
            <p:ph type="dt" idx="27"/>
          </p:nvPr>
        </p:nvSpPr>
        <p:spPr>
          <a:xfrm>
            <a:off x="1271880" y="6356520"/>
            <a:ext cx="2843280" cy="3643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52" name="PlaceHolder 4"/>
          <p:cNvSpPr>
            <a:spLocks noGrp="1"/>
          </p:cNvSpPr>
          <p:nvPr>
            <p:ph type="title"/>
          </p:nvPr>
        </p:nvSpPr>
        <p:spPr>
          <a:xfrm>
            <a:off x="609120" y="273600"/>
            <a:ext cx="10969560" cy="1144800"/>
          </a:xfrm>
          <a:prstGeom prst="rect">
            <a:avLst/>
          </a:prstGeom>
          <a:noFill/>
          <a:ln w="0">
            <a:noFill/>
          </a:ln>
        </p:spPr>
        <p:txBody>
          <a:bodyPr lIns="0" rIns="0" tIns="0" bIns="0" anchor="ctr">
            <a:noAutofit/>
          </a:bodyPr>
          <a:p>
            <a:pPr indent="0" algn="ctr">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53" name="PlaceHolder 5"/>
          <p:cNvSpPr>
            <a:spLocks noGrp="1"/>
          </p:cNvSpPr>
          <p:nvPr>
            <p:ph type="body"/>
          </p:nvPr>
        </p:nvSpPr>
        <p:spPr>
          <a:xfrm>
            <a:off x="609120" y="1604520"/>
            <a:ext cx="1096956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Second Outline Level</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Third Outline Level</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Arial"/>
              </a:rPr>
              <a:t>Fourth Outline Level</a:t>
            </a:r>
            <a:endParaRPr b="0" lang="en-US"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5" r:id="rId3"/>
  </p:sldLayoutIdLst>
</p:sldMaster>
</file>

<file path=ppt/slides/_rels/slide1.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4.xml"/>
</Relationships>
</file>

<file path=ppt/slides/_rels/slide11.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4.xml"/>
</Relationships>
</file>

<file path=ppt/slides/_rels/slide12.xml.rels><?xml version="1.0" encoding="UTF-8"?>
<Relationships xmlns="http://schemas.openxmlformats.org/package/2006/relationships"><Relationship Id="rId1" Type="http://schemas.openxmlformats.org/officeDocument/2006/relationships/hyperlink" Target="https://en.wikipedia.org/wiki/Visuddhimagga" TargetMode="External"/><Relationship Id="rId2" Type="http://schemas.openxmlformats.org/officeDocument/2006/relationships/hyperlink" Target="https://en.wikipedia.org/wiki/Visuddhimagga" TargetMode="External"/><Relationship Id="rId3" Type="http://schemas.openxmlformats.org/officeDocument/2006/relationships/hyperlink" Target="https://en.wikipedia.org/wiki/Buddhaghosa" TargetMode="External"/><Relationship Id="rId4" Type="http://schemas.openxmlformats.org/officeDocument/2006/relationships/slideLayout" Target="../slideLayouts/slideLayout4.xml"/>
</Relationships>
</file>

<file path=ppt/slides/_rels/slide13.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4.xml"/>
</Relationships>
</file>

<file path=ppt/slides/_rels/slide1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7.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4.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9.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4.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0.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4.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9.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3.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4.xml"/>
</Relationships>
</file>

<file path=ppt/slides/_rels/slide2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hyperlink" Target="https://compassionatementalhealth.co.uk/speaker/david-lukoff" TargetMode="External"/><Relationship Id="rId4" Type="http://schemas.openxmlformats.org/officeDocument/2006/relationships/hyperlink" Target="https://www.psychologytoday.com/ca/basics/parapsychology" TargetMode="External"/><Relationship Id="rId5" Type="http://schemas.openxmlformats.org/officeDocument/2006/relationships/slideLayout" Target="../slideLayouts/slideLayout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6.xml.rels><?xml version="1.0" encoding="UTF-8"?>
<Relationships xmlns="http://schemas.openxmlformats.org/package/2006/relationships"><Relationship Id="rId1" Type="http://schemas.openxmlformats.org/officeDocument/2006/relationships/hyperlink" Target="https://psycnet.apa.org/doi/10.1037/amp0000821" TargetMode="External"/><Relationship Id="rId2" Type="http://schemas.openxmlformats.org/officeDocument/2006/relationships/hyperlink" Target="https://www.sciencedirect.com/science/article/abs/pii/B9780128098370000118?via%3Dihub" TargetMode="External"/><Relationship Id="rId3" Type="http://schemas.openxmlformats.org/officeDocument/2006/relationships/slideLayout" Target="../slideLayouts/slideLayout4.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4.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4.xml"/>
</Relationships>
</file>

<file path=ppt/slides/_rels/slide7.xml.rels><?xml version="1.0" encoding="UTF-8"?>
<Relationships xmlns="http://schemas.openxmlformats.org/package/2006/relationships"><Relationship Id="rId1" Type="http://schemas.openxmlformats.org/officeDocument/2006/relationships/hyperlink" Target="https://www.sciencedirect.com/science/article/abs/pii/B9780128098370000118?via%3Dihub" TargetMode="External"/><Relationship Id="rId2" Type="http://schemas.openxmlformats.org/officeDocument/2006/relationships/image" Target="../media/image9.png"/><Relationship Id="rId3" Type="http://schemas.openxmlformats.org/officeDocument/2006/relationships/slideLayout" Target="../slideLayouts/slideLayout4.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4.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 name="PlaceHolder 1"/>
          <p:cNvSpPr>
            <a:spLocks noGrp="1"/>
          </p:cNvSpPr>
          <p:nvPr>
            <p:ph type="title"/>
          </p:nvPr>
        </p:nvSpPr>
        <p:spPr>
          <a:xfrm>
            <a:off x="2566080" y="934200"/>
            <a:ext cx="8457480" cy="3199680"/>
          </a:xfrm>
          <a:prstGeom prst="rect">
            <a:avLst/>
          </a:prstGeom>
          <a:noFill/>
          <a:ln w="0">
            <a:noFill/>
          </a:ln>
        </p:spPr>
        <p:txBody>
          <a:bodyPr lIns="91440" rIns="91440" tIns="45720" bIns="45720" anchor="b">
            <a:noAutofit/>
          </a:bodyPr>
          <a:p>
            <a:pPr indent="0" defTabSz="914400">
              <a:lnSpc>
                <a:spcPct val="90000"/>
              </a:lnSpc>
              <a:buNone/>
              <a:tabLst>
                <a:tab algn="l" pos="0"/>
              </a:tabLst>
            </a:pPr>
            <a:r>
              <a:rPr b="0" lang="en-US" sz="6000" spc="-1" strike="noStrike">
                <a:solidFill>
                  <a:schemeClr val="dk1"/>
                </a:solidFill>
                <a:latin typeface="Euphemia"/>
              </a:rPr>
              <a:t>Buddhist Psychology: From Trauma to Enlightenment</a:t>
            </a:r>
            <a:endParaRPr b="0" lang="en-US" sz="6000" spc="-1" strike="noStrike">
              <a:solidFill>
                <a:srgbClr val="000000"/>
              </a:solidFill>
              <a:latin typeface="Arial"/>
            </a:endParaRPr>
          </a:p>
        </p:txBody>
      </p:sp>
      <p:sp>
        <p:nvSpPr>
          <p:cNvPr id="66" name="PlaceHolder 2"/>
          <p:cNvSpPr>
            <a:spLocks noGrp="1"/>
          </p:cNvSpPr>
          <p:nvPr>
            <p:ph type="subTitle"/>
          </p:nvPr>
        </p:nvSpPr>
        <p:spPr>
          <a:xfrm>
            <a:off x="2566080" y="4183200"/>
            <a:ext cx="8457480" cy="1370880"/>
          </a:xfrm>
          <a:prstGeom prst="rect">
            <a:avLst/>
          </a:prstGeom>
          <a:noFill/>
          <a:ln w="0">
            <a:noFill/>
          </a:ln>
        </p:spPr>
        <p:txBody>
          <a:bodyPr lIns="91440" rIns="91440" tIns="45720" bIns="45720" anchor="t">
            <a:noAutofit/>
          </a:bodyPr>
          <a:p>
            <a:pPr indent="0" defTabSz="914400">
              <a:lnSpc>
                <a:spcPct val="90000"/>
              </a:lnSpc>
              <a:buNone/>
              <a:tabLst>
                <a:tab algn="l" pos="0"/>
              </a:tabLst>
            </a:pPr>
            <a:r>
              <a:rPr b="0" lang="en-CA" sz="2400" spc="-1" strike="noStrike">
                <a:solidFill>
                  <a:schemeClr val="dk1"/>
                </a:solidFill>
                <a:latin typeface="Euphemia"/>
              </a:rPr>
              <a:t>S</a:t>
            </a:r>
            <a:r>
              <a:rPr b="0" lang="en-US" sz="2400" spc="-1" strike="noStrike">
                <a:solidFill>
                  <a:schemeClr val="dk1"/>
                </a:solidFill>
                <a:latin typeface="Euphemia"/>
              </a:rPr>
              <a:t>ession 5: Three Trainings and Transformations</a:t>
            </a:r>
            <a:endParaRPr b="0" lang="en-US" sz="2400" spc="-1" strike="noStrike">
              <a:solidFill>
                <a:srgbClr val="000000"/>
              </a:solidFill>
              <a:latin typeface="Arial"/>
            </a:endParaRPr>
          </a:p>
        </p:txBody>
      </p:sp>
      <p:sp>
        <p:nvSpPr>
          <p:cNvPr id="67" name="TextBox 3"/>
          <p:cNvSpPr/>
          <p:nvPr/>
        </p:nvSpPr>
        <p:spPr>
          <a:xfrm>
            <a:off x="2566080" y="4725000"/>
            <a:ext cx="7992000" cy="583560"/>
          </a:xfrm>
          <a:prstGeom prst="rect">
            <a:avLst/>
          </a:prstGeom>
          <a:noFill/>
          <a:ln w="0">
            <a:noFill/>
          </a:ln>
        </p:spPr>
        <p:style>
          <a:lnRef idx="0"/>
          <a:fillRef idx="0"/>
          <a:effectRef idx="0"/>
          <a:fontRef idx="minor"/>
        </p:style>
        <p:txBody>
          <a:bodyPr lIns="90000" rIns="90000" tIns="45000" bIns="45000" anchor="t">
            <a:spAutoFit/>
          </a:bodyPr>
          <a:p>
            <a:pPr defTabSz="914400">
              <a:lnSpc>
                <a:spcPct val="90000"/>
              </a:lnSpc>
            </a:pPr>
            <a:r>
              <a:rPr b="0" lang="en-CA" sz="1800" spc="-1" strike="noStrike">
                <a:solidFill>
                  <a:schemeClr val="dk1"/>
                </a:solidFill>
                <a:latin typeface="Euphemia"/>
              </a:rPr>
              <a:t>Presented by Lotus Vu, CCC, Zen Teacher &amp; Psychotherapist</a:t>
            </a:r>
            <a:endParaRPr b="0" lang="en-US" sz="1800" spc="-1" strike="noStrike">
              <a:solidFill>
                <a:srgbClr val="000000"/>
              </a:solidFill>
              <a:latin typeface="Arial"/>
            </a:endParaRPr>
          </a:p>
          <a:p>
            <a:pPr defTabSz="914400">
              <a:lnSpc>
                <a:spcPct val="90000"/>
              </a:lnSpc>
            </a:pPr>
            <a:r>
              <a:rPr b="0" lang="en-CA" sz="1800" spc="-1" strike="noStrike">
                <a:solidFill>
                  <a:schemeClr val="dk1"/>
                </a:solidFill>
                <a:latin typeface="Euphemia"/>
              </a:rPr>
              <a:t>Clear Way Zen, Regina, Saskatchewan </a:t>
            </a:r>
            <a:endParaRPr b="0" lang="en-US" sz="1800" spc="-1" strike="noStrike">
              <a:solidFill>
                <a:srgbClr val="000000"/>
              </a:solidFill>
              <a:latin typeface="Arial"/>
            </a:endParaRPr>
          </a:p>
        </p:txBody>
      </p:sp>
      <p:pic>
        <p:nvPicPr>
          <p:cNvPr id="68" name="Picture 5" descr=""/>
          <p:cNvPicPr/>
          <p:nvPr/>
        </p:nvPicPr>
        <p:blipFill>
          <a:blip r:embed="rId1"/>
          <a:stretch/>
        </p:blipFill>
        <p:spPr>
          <a:xfrm>
            <a:off x="261720" y="2072880"/>
            <a:ext cx="2105280" cy="2673360"/>
          </a:xfrm>
          <a:prstGeom prst="rect">
            <a:avLst/>
          </a:prstGeom>
          <a:ln w="0">
            <a:noFill/>
          </a:ln>
        </p:spPr>
      </p:pic>
    </p:spTree>
  </p:cSld>
  <mc:AlternateContent>
    <mc:Choice Requires="p14">
      <p:transition spd="med" p14:dur="700">
        <p:fade/>
      </p:transition>
    </mc:Choice>
    <mc:Fallback>
      <p:transition spd="med">
        <p:fade/>
      </p:transition>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Jhana: Attention Training in Meditation</a:t>
            </a:r>
            <a:endParaRPr b="0" lang="en-US" sz="3600" spc="-1" strike="noStrike">
              <a:solidFill>
                <a:srgbClr val="000000"/>
              </a:solidFill>
              <a:latin typeface="Arial"/>
            </a:endParaRPr>
          </a:p>
        </p:txBody>
      </p:sp>
      <p:pic>
        <p:nvPicPr>
          <p:cNvPr id="90" name="Picture 4" descr=""/>
          <p:cNvPicPr/>
          <p:nvPr/>
        </p:nvPicPr>
        <p:blipFill>
          <a:blip r:embed="rId1"/>
          <a:stretch/>
        </p:blipFill>
        <p:spPr>
          <a:xfrm>
            <a:off x="981720" y="1772640"/>
            <a:ext cx="4133880" cy="3815640"/>
          </a:xfrm>
          <a:prstGeom prst="rect">
            <a:avLst/>
          </a:prstGeom>
          <a:ln w="0">
            <a:noFill/>
          </a:ln>
        </p:spPr>
      </p:pic>
      <p:sp>
        <p:nvSpPr>
          <p:cNvPr id="91" name="PlaceHolder 2"/>
          <p:cNvSpPr>
            <a:spLocks noGrp="1"/>
          </p:cNvSpPr>
          <p:nvPr>
            <p:ph/>
          </p:nvPr>
        </p:nvSpPr>
        <p:spPr>
          <a:xfrm>
            <a:off x="5518440" y="1772640"/>
            <a:ext cx="6408000" cy="3959640"/>
          </a:xfrm>
          <a:prstGeom prst="rect">
            <a:avLst/>
          </a:prstGeom>
          <a:noFill/>
          <a:ln w="0">
            <a:noFill/>
          </a:ln>
        </p:spPr>
        <p:txBody>
          <a:bodyPr lIns="91440" rIns="91440" tIns="45720" bIns="45720" anchor="t">
            <a:normAutofit fontScale="98333" lnSpcReduction="10000"/>
          </a:bodyPr>
          <a:p>
            <a:pPr indent="0" defTabSz="914400">
              <a:lnSpc>
                <a:spcPct val="90000"/>
              </a:lnSpc>
              <a:spcBef>
                <a:spcPts val="1599"/>
              </a:spcBef>
              <a:buNone/>
              <a:tabLst>
                <a:tab algn="l" pos="0"/>
              </a:tabLst>
            </a:pPr>
            <a:r>
              <a:rPr b="0" lang="en-CA" sz="2400" spc="-1" strike="noStrike">
                <a:solidFill>
                  <a:schemeClr val="dk1"/>
                </a:solidFill>
                <a:latin typeface="Euphemia"/>
              </a:rPr>
              <a:t>Zen training has its meditative practice roots in early Buddhism, focusing on the Jhanas </a:t>
            </a:r>
            <a:r>
              <a:rPr b="1" i="1" lang="en-CA" sz="2400" spc="-1" strike="noStrike">
                <a:solidFill>
                  <a:schemeClr val="dk1"/>
                </a:solidFill>
                <a:latin typeface="Euphemia"/>
              </a:rPr>
              <a:t>(Calm, relaxed, aware attentive states)</a:t>
            </a:r>
            <a:endParaRPr b="0" lang="en-US" sz="2400" spc="-1" strike="noStrike">
              <a:solidFill>
                <a:srgbClr val="000000"/>
              </a:solidFill>
              <a:latin typeface="Arial"/>
            </a:endParaRPr>
          </a:p>
          <a:p>
            <a:pPr indent="0" defTabSz="914400">
              <a:lnSpc>
                <a:spcPct val="90000"/>
              </a:lnSpc>
              <a:spcBef>
                <a:spcPts val="1599"/>
              </a:spcBef>
              <a:buNone/>
              <a:tabLst>
                <a:tab algn="l" pos="0"/>
              </a:tabLst>
            </a:pPr>
            <a:r>
              <a:rPr b="1" lang="en-US" sz="2400" spc="-1" strike="noStrike">
                <a:solidFill>
                  <a:schemeClr val="dk1"/>
                </a:solidFill>
                <a:latin typeface="Euphemia"/>
              </a:rPr>
              <a:t>Jhana -&gt; Dhyana -&gt; Chan -&gt; Zen </a:t>
            </a:r>
            <a:endParaRPr b="0" lang="en-US" sz="2400" spc="-1" strike="noStrike">
              <a:solidFill>
                <a:srgbClr val="000000"/>
              </a:solidFill>
              <a:latin typeface="Arial"/>
            </a:endParaRPr>
          </a:p>
          <a:p>
            <a:pPr indent="0" defTabSz="914400">
              <a:lnSpc>
                <a:spcPct val="90000"/>
              </a:lnSpc>
              <a:spcBef>
                <a:spcPts val="1599"/>
              </a:spcBef>
              <a:buNone/>
              <a:tabLst>
                <a:tab algn="l" pos="0"/>
              </a:tabLst>
            </a:pPr>
            <a:r>
              <a:rPr b="0" lang="en-US" sz="2400" spc="-1" strike="noStrike">
                <a:solidFill>
                  <a:schemeClr val="dk1"/>
                </a:solidFill>
                <a:latin typeface="Euphemia"/>
              </a:rPr>
              <a:t>The Jhanas and its successive levels help to clear the lens of observation to be able to experience deeper states of </a:t>
            </a:r>
            <a:r>
              <a:rPr b="1" i="1" lang="en-US" sz="2400" spc="-1" strike="noStrike">
                <a:solidFill>
                  <a:schemeClr val="dk1"/>
                </a:solidFill>
                <a:latin typeface="Euphemia"/>
              </a:rPr>
              <a:t>samadhi</a:t>
            </a:r>
            <a:r>
              <a:rPr b="0" lang="en-US" sz="2400" spc="-1" strike="noStrike">
                <a:solidFill>
                  <a:schemeClr val="dk1"/>
                </a:solidFill>
                <a:latin typeface="Euphemia"/>
              </a:rPr>
              <a:t> (tranquility) and practice rigorous and increasing clarity for </a:t>
            </a:r>
            <a:r>
              <a:rPr b="1" i="1" lang="en-US" sz="2400" spc="-1" strike="noStrike">
                <a:solidFill>
                  <a:schemeClr val="dk1"/>
                </a:solidFill>
                <a:latin typeface="Euphemia"/>
              </a:rPr>
              <a:t>meta-awareness observation </a:t>
            </a:r>
            <a:r>
              <a:rPr b="0" lang="en-US" sz="2400" spc="-1" strike="noStrike">
                <a:solidFill>
                  <a:schemeClr val="dk1"/>
                </a:solidFill>
                <a:latin typeface="Euphemia"/>
              </a:rPr>
              <a:t>(Sati/mindfulness)</a:t>
            </a:r>
            <a:endParaRPr b="0" lang="en-US" sz="24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timing>
    <p:tnLst>
      <p:par>
        <p:cTn id="257" dur="indefinite" restart="never" nodeType="tmRoot">
          <p:childTnLst>
            <p:seq>
              <p:cTn id="258" dur="indefinite" nodeType="mainSeq">
                <p:childTnLst>
                  <p:par>
                    <p:cTn id="259" fill="hold">
                      <p:stCondLst>
                        <p:cond delay="indefinite"/>
                      </p:stCondLst>
                      <p:childTnLst>
                        <p:par>
                          <p:cTn id="260" fill="hold">
                            <p:stCondLst>
                              <p:cond delay="0"/>
                            </p:stCondLst>
                            <p:childTnLst>
                              <p:par>
                                <p:cTn id="261" nodeType="clickEffect" fill="hold" presetClass="entr" presetID="2" presetSubtype="4">
                                  <p:stCondLst>
                                    <p:cond delay="0"/>
                                  </p:stCondLst>
                                  <p:childTnLst>
                                    <p:set>
                                      <p:cBhvr>
                                        <p:cTn id="262" dur="1" fill="hold">
                                          <p:stCondLst>
                                            <p:cond delay="0"/>
                                          </p:stCondLst>
                                        </p:cTn>
                                        <p:tgtEl>
                                          <p:spTgt spid="91">
                                            <p:txEl>
                                              <p:pRg st="0" end="0"/>
                                            </p:txEl>
                                          </p:spTgt>
                                        </p:tgtEl>
                                        <p:attrNameLst>
                                          <p:attrName>style.visibility</p:attrName>
                                        </p:attrNameLst>
                                      </p:cBhvr>
                                      <p:to>
                                        <p:strVal val="visible"/>
                                      </p:to>
                                    </p:set>
                                    <p:anim calcmode="lin" valueType="num">
                                      <p:cBhvr additive="repl">
                                        <p:cTn id="263"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additive="repl">
                                        <p:cTn id="264" dur="500" fill="hold"/>
                                        <p:tgtEl>
                                          <p:spTgt spid="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5" fill="hold">
                      <p:stCondLst>
                        <p:cond delay="indefinite"/>
                      </p:stCondLst>
                      <p:childTnLst>
                        <p:par>
                          <p:cTn id="266" fill="hold">
                            <p:stCondLst>
                              <p:cond delay="0"/>
                            </p:stCondLst>
                            <p:childTnLst>
                              <p:par>
                                <p:cTn id="267" nodeType="clickEffect" fill="hold" presetClass="entr" presetID="2" presetSubtype="4">
                                  <p:stCondLst>
                                    <p:cond delay="0"/>
                                  </p:stCondLst>
                                  <p:childTnLst>
                                    <p:set>
                                      <p:cBhvr>
                                        <p:cTn id="268" dur="1" fill="hold">
                                          <p:stCondLst>
                                            <p:cond delay="0"/>
                                          </p:stCondLst>
                                        </p:cTn>
                                        <p:tgtEl>
                                          <p:spTgt spid="91">
                                            <p:txEl>
                                              <p:pRg st="1" end="1"/>
                                            </p:txEl>
                                          </p:spTgt>
                                        </p:tgtEl>
                                        <p:attrNameLst>
                                          <p:attrName>style.visibility</p:attrName>
                                        </p:attrNameLst>
                                      </p:cBhvr>
                                      <p:to>
                                        <p:strVal val="visible"/>
                                      </p:to>
                                    </p:set>
                                    <p:anim calcmode="lin" valueType="num">
                                      <p:cBhvr additive="repl">
                                        <p:cTn id="269"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additive="repl">
                                        <p:cTn id="270" dur="500" fill="hold"/>
                                        <p:tgtEl>
                                          <p:spTgt spid="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1" fill="hold">
                      <p:stCondLst>
                        <p:cond delay="indefinite"/>
                      </p:stCondLst>
                      <p:childTnLst>
                        <p:par>
                          <p:cTn id="272" fill="hold">
                            <p:stCondLst>
                              <p:cond delay="0"/>
                            </p:stCondLst>
                            <p:childTnLst>
                              <p:par>
                                <p:cTn id="273" nodeType="clickEffect" fill="hold" presetClass="entr" presetID="2" presetSubtype="4">
                                  <p:stCondLst>
                                    <p:cond delay="0"/>
                                  </p:stCondLst>
                                  <p:childTnLst>
                                    <p:set>
                                      <p:cBhvr>
                                        <p:cTn id="274" dur="1" fill="hold">
                                          <p:stCondLst>
                                            <p:cond delay="0"/>
                                          </p:stCondLst>
                                        </p:cTn>
                                        <p:tgtEl>
                                          <p:spTgt spid="91">
                                            <p:txEl>
                                              <p:pRg st="2" end="2"/>
                                            </p:txEl>
                                          </p:spTgt>
                                        </p:tgtEl>
                                        <p:attrNameLst>
                                          <p:attrName>style.visibility</p:attrName>
                                        </p:attrNameLst>
                                      </p:cBhvr>
                                      <p:to>
                                        <p:strVal val="visible"/>
                                      </p:to>
                                    </p:set>
                                    <p:anim calcmode="lin" valueType="num">
                                      <p:cBhvr additive="repl">
                                        <p:cTn id="275"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additive="repl">
                                        <p:cTn id="276" dur="500" fill="hold"/>
                                        <p:tgtEl>
                                          <p:spTgt spid="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Jhana: Attention Training in Meditation</a:t>
            </a:r>
            <a:endParaRPr b="0" lang="en-US" sz="3600" spc="-1" strike="noStrike">
              <a:solidFill>
                <a:srgbClr val="000000"/>
              </a:solidFill>
              <a:latin typeface="Arial"/>
            </a:endParaRPr>
          </a:p>
        </p:txBody>
      </p:sp>
      <p:sp>
        <p:nvSpPr>
          <p:cNvPr id="93" name="PlaceHolder 2"/>
          <p:cNvSpPr>
            <a:spLocks noGrp="1"/>
          </p:cNvSpPr>
          <p:nvPr>
            <p:ph/>
          </p:nvPr>
        </p:nvSpPr>
        <p:spPr>
          <a:xfrm>
            <a:off x="4582080" y="1700640"/>
            <a:ext cx="7344000" cy="4364280"/>
          </a:xfrm>
          <a:prstGeom prst="rect">
            <a:avLst/>
          </a:prstGeom>
          <a:noFill/>
          <a:ln w="0">
            <a:noFill/>
          </a:ln>
        </p:spPr>
        <p:txBody>
          <a:bodyPr lIns="91440" rIns="91440" tIns="45720" bIns="45720" anchor="t">
            <a:normAutofit/>
          </a:bodyPr>
          <a:p>
            <a:pPr indent="0" defTabSz="914400">
              <a:lnSpc>
                <a:spcPct val="90000"/>
              </a:lnSpc>
              <a:spcBef>
                <a:spcPts val="1599"/>
              </a:spcBef>
              <a:buNone/>
              <a:tabLst>
                <a:tab algn="l" pos="0"/>
              </a:tabLst>
            </a:pPr>
            <a:r>
              <a:rPr b="1" lang="en-CA" sz="2400" spc="-1" strike="noStrike">
                <a:solidFill>
                  <a:schemeClr val="dk1"/>
                </a:solidFill>
                <a:latin typeface="Euphemia"/>
              </a:rPr>
              <a:t>Samadhi </a:t>
            </a:r>
            <a:r>
              <a:rPr b="0" lang="en-CA" sz="2400" spc="-1" strike="noStrike">
                <a:solidFill>
                  <a:schemeClr val="dk1"/>
                </a:solidFill>
                <a:latin typeface="Euphemia"/>
              </a:rPr>
              <a:t>= To collect or bring together attention</a:t>
            </a:r>
            <a:endParaRPr b="0" lang="en-US" sz="2400" spc="-1" strike="noStrike">
              <a:solidFill>
                <a:srgbClr val="000000"/>
              </a:solidFill>
              <a:latin typeface="Arial"/>
            </a:endParaRPr>
          </a:p>
          <a:p>
            <a:pPr indent="0" defTabSz="914400">
              <a:lnSpc>
                <a:spcPct val="90000"/>
              </a:lnSpc>
              <a:spcBef>
                <a:spcPts val="1599"/>
              </a:spcBef>
              <a:buNone/>
              <a:tabLst>
                <a:tab algn="l" pos="0"/>
              </a:tabLst>
            </a:pPr>
            <a:r>
              <a:rPr b="1" lang="en-CA" sz="2400" spc="-1" strike="noStrike">
                <a:solidFill>
                  <a:schemeClr val="dk1"/>
                </a:solidFill>
                <a:latin typeface="Euphemia"/>
              </a:rPr>
              <a:t>Ekaggata</a:t>
            </a:r>
            <a:r>
              <a:rPr b="0" lang="en-CA" sz="2400" spc="-1" strike="noStrike">
                <a:solidFill>
                  <a:schemeClr val="dk1"/>
                </a:solidFill>
                <a:latin typeface="Euphemia"/>
              </a:rPr>
              <a:t> = Unification of mind, mind no longer wandering</a:t>
            </a:r>
            <a:endParaRPr b="0" lang="en-US" sz="2400" spc="-1" strike="noStrike">
              <a:solidFill>
                <a:srgbClr val="000000"/>
              </a:solidFill>
              <a:latin typeface="Arial"/>
            </a:endParaRPr>
          </a:p>
          <a:p>
            <a:pPr indent="0" defTabSz="914400">
              <a:lnSpc>
                <a:spcPct val="90000"/>
              </a:lnSpc>
              <a:spcBef>
                <a:spcPts val="1599"/>
              </a:spcBef>
              <a:buNone/>
              <a:tabLst>
                <a:tab algn="l" pos="0"/>
              </a:tabLst>
            </a:pPr>
            <a:r>
              <a:rPr b="1" lang="en-CA" sz="2400" spc="-1" strike="noStrike">
                <a:solidFill>
                  <a:schemeClr val="dk1"/>
                </a:solidFill>
                <a:latin typeface="Euphemia"/>
              </a:rPr>
              <a:t>Samatha </a:t>
            </a:r>
            <a:r>
              <a:rPr b="0" lang="en-CA" sz="2400" spc="-1" strike="noStrike">
                <a:solidFill>
                  <a:schemeClr val="dk1"/>
                </a:solidFill>
                <a:latin typeface="Euphemia"/>
              </a:rPr>
              <a:t>= joyful serenity that follows after complete unification of mind (through samadhi)</a:t>
            </a:r>
            <a:endParaRPr b="0" lang="en-US" sz="2400" spc="-1" strike="noStrike">
              <a:solidFill>
                <a:srgbClr val="000000"/>
              </a:solidFill>
              <a:latin typeface="Arial"/>
            </a:endParaRPr>
          </a:p>
          <a:p>
            <a:pPr indent="0" defTabSz="914400">
              <a:lnSpc>
                <a:spcPct val="90000"/>
              </a:lnSpc>
              <a:spcBef>
                <a:spcPts val="1599"/>
              </a:spcBef>
              <a:buNone/>
              <a:tabLst>
                <a:tab algn="l" pos="0"/>
              </a:tabLst>
            </a:pPr>
            <a:r>
              <a:rPr b="1" lang="en-CA" sz="2400" spc="-1" strike="noStrike">
                <a:solidFill>
                  <a:schemeClr val="dk1"/>
                </a:solidFill>
                <a:latin typeface="Euphemia"/>
              </a:rPr>
              <a:t>Absorption </a:t>
            </a:r>
            <a:r>
              <a:rPr b="0" lang="en-CA" sz="2400" spc="-1" strike="noStrike">
                <a:solidFill>
                  <a:schemeClr val="dk1"/>
                </a:solidFill>
                <a:latin typeface="Euphemia"/>
              </a:rPr>
              <a:t>= State of being absorbed into an object or activity. A “good” state of absorption is best described by Mihalyi Csikszentmihalyi in his book </a:t>
            </a:r>
            <a:r>
              <a:rPr b="0" i="1" lang="en-CA" sz="2400" spc="-1" strike="noStrike">
                <a:solidFill>
                  <a:schemeClr val="dk1"/>
                </a:solidFill>
                <a:latin typeface="Euphemia"/>
              </a:rPr>
              <a:t>“Flow: The psychology of Optimal Experience.” </a:t>
            </a:r>
            <a:endParaRPr b="0" lang="en-US" sz="2400" spc="-1" strike="noStrike">
              <a:solidFill>
                <a:srgbClr val="000000"/>
              </a:solidFill>
              <a:latin typeface="Arial"/>
            </a:endParaRPr>
          </a:p>
        </p:txBody>
      </p:sp>
      <p:pic>
        <p:nvPicPr>
          <p:cNvPr id="94" name="Picture 2" descr=""/>
          <p:cNvPicPr/>
          <p:nvPr/>
        </p:nvPicPr>
        <p:blipFill>
          <a:blip r:embed="rId1"/>
          <a:stretch/>
        </p:blipFill>
        <p:spPr>
          <a:xfrm>
            <a:off x="1125720" y="1700640"/>
            <a:ext cx="3240000" cy="4364280"/>
          </a:xfrm>
          <a:prstGeom prst="rect">
            <a:avLst/>
          </a:prstGeom>
          <a:ln w="0">
            <a:noFill/>
          </a:ln>
        </p:spPr>
      </p:pic>
    </p:spTree>
  </p:cSld>
  <mc:AlternateContent>
    <mc:Choice Requires="p14">
      <p:transition spd="med" p14:dur="700">
        <p:fade/>
      </p:transition>
    </mc:Choice>
    <mc:Fallback>
      <p:transition spd="med">
        <p:fade/>
      </p:transition>
    </mc:Fallback>
  </mc:AlternateContent>
  <p:timing>
    <p:tnLst>
      <p:par>
        <p:cTn id="277" dur="indefinite" restart="never" nodeType="tmRoot">
          <p:childTnLst>
            <p:seq>
              <p:cTn id="278" dur="indefinite" nodeType="mainSeq">
                <p:childTnLst>
                  <p:par>
                    <p:cTn id="279" fill="hold">
                      <p:stCondLst>
                        <p:cond delay="indefinite"/>
                      </p:stCondLst>
                      <p:childTnLst>
                        <p:par>
                          <p:cTn id="280" fill="hold">
                            <p:stCondLst>
                              <p:cond delay="0"/>
                            </p:stCondLst>
                            <p:childTnLst>
                              <p:par>
                                <p:cTn id="281" nodeType="clickEffect" fill="hold" presetClass="entr" presetID="2" presetSubtype="4">
                                  <p:stCondLst>
                                    <p:cond delay="0"/>
                                  </p:stCondLst>
                                  <p:childTnLst>
                                    <p:set>
                                      <p:cBhvr>
                                        <p:cTn id="282" dur="1" fill="hold">
                                          <p:stCondLst>
                                            <p:cond delay="0"/>
                                          </p:stCondLst>
                                        </p:cTn>
                                        <p:tgtEl>
                                          <p:spTgt spid="93">
                                            <p:txEl>
                                              <p:pRg st="0" end="0"/>
                                            </p:txEl>
                                          </p:spTgt>
                                        </p:tgtEl>
                                        <p:attrNameLst>
                                          <p:attrName>style.visibility</p:attrName>
                                        </p:attrNameLst>
                                      </p:cBhvr>
                                      <p:to>
                                        <p:strVal val="visible"/>
                                      </p:to>
                                    </p:set>
                                    <p:anim calcmode="lin" valueType="num">
                                      <p:cBhvr additive="repl">
                                        <p:cTn id="283"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repl">
                                        <p:cTn id="284" dur="500" fill="hold"/>
                                        <p:tgtEl>
                                          <p:spTgt spid="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5" fill="hold">
                      <p:stCondLst>
                        <p:cond delay="indefinite"/>
                      </p:stCondLst>
                      <p:childTnLst>
                        <p:par>
                          <p:cTn id="286" fill="hold">
                            <p:stCondLst>
                              <p:cond delay="0"/>
                            </p:stCondLst>
                            <p:childTnLst>
                              <p:par>
                                <p:cTn id="287" nodeType="clickEffect" fill="hold" presetClass="entr" presetID="2" presetSubtype="4">
                                  <p:stCondLst>
                                    <p:cond delay="0"/>
                                  </p:stCondLst>
                                  <p:childTnLst>
                                    <p:set>
                                      <p:cBhvr>
                                        <p:cTn id="288" dur="1" fill="hold">
                                          <p:stCondLst>
                                            <p:cond delay="0"/>
                                          </p:stCondLst>
                                        </p:cTn>
                                        <p:tgtEl>
                                          <p:spTgt spid="93">
                                            <p:txEl>
                                              <p:pRg st="1" end="1"/>
                                            </p:txEl>
                                          </p:spTgt>
                                        </p:tgtEl>
                                        <p:attrNameLst>
                                          <p:attrName>style.visibility</p:attrName>
                                        </p:attrNameLst>
                                      </p:cBhvr>
                                      <p:to>
                                        <p:strVal val="visible"/>
                                      </p:to>
                                    </p:set>
                                    <p:anim calcmode="lin" valueType="num">
                                      <p:cBhvr additive="repl">
                                        <p:cTn id="289" dur="500" fill="hold"/>
                                        <p:tgtEl>
                                          <p:spTgt spid="93">
                                            <p:txEl>
                                              <p:pRg st="1" end="1"/>
                                            </p:txEl>
                                          </p:spTgt>
                                        </p:tgtEl>
                                        <p:attrNameLst>
                                          <p:attrName>ppt_x</p:attrName>
                                        </p:attrNameLst>
                                      </p:cBhvr>
                                      <p:tavLst>
                                        <p:tav tm="0">
                                          <p:val>
                                            <p:strVal val="#ppt_x"/>
                                          </p:val>
                                        </p:tav>
                                        <p:tav tm="100000">
                                          <p:val>
                                            <p:strVal val="#ppt_x"/>
                                          </p:val>
                                        </p:tav>
                                      </p:tavLst>
                                    </p:anim>
                                    <p:anim calcmode="lin" valueType="num">
                                      <p:cBhvr additive="repl">
                                        <p:cTn id="290" dur="500" fill="hold"/>
                                        <p:tgtEl>
                                          <p:spTgt spid="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1" fill="hold">
                      <p:stCondLst>
                        <p:cond delay="indefinite"/>
                      </p:stCondLst>
                      <p:childTnLst>
                        <p:par>
                          <p:cTn id="292" fill="hold">
                            <p:stCondLst>
                              <p:cond delay="0"/>
                            </p:stCondLst>
                            <p:childTnLst>
                              <p:par>
                                <p:cTn id="293" nodeType="clickEffect" fill="hold" presetClass="entr" presetID="2" presetSubtype="4">
                                  <p:stCondLst>
                                    <p:cond delay="0"/>
                                  </p:stCondLst>
                                  <p:childTnLst>
                                    <p:set>
                                      <p:cBhvr>
                                        <p:cTn id="294" dur="1" fill="hold">
                                          <p:stCondLst>
                                            <p:cond delay="0"/>
                                          </p:stCondLst>
                                        </p:cTn>
                                        <p:tgtEl>
                                          <p:spTgt spid="93">
                                            <p:txEl>
                                              <p:pRg st="2" end="2"/>
                                            </p:txEl>
                                          </p:spTgt>
                                        </p:tgtEl>
                                        <p:attrNameLst>
                                          <p:attrName>style.visibility</p:attrName>
                                        </p:attrNameLst>
                                      </p:cBhvr>
                                      <p:to>
                                        <p:strVal val="visible"/>
                                      </p:to>
                                    </p:set>
                                    <p:anim calcmode="lin" valueType="num">
                                      <p:cBhvr additive="repl">
                                        <p:cTn id="295" dur="500" fill="hold"/>
                                        <p:tgtEl>
                                          <p:spTgt spid="93">
                                            <p:txEl>
                                              <p:pRg st="2" end="2"/>
                                            </p:txEl>
                                          </p:spTgt>
                                        </p:tgtEl>
                                        <p:attrNameLst>
                                          <p:attrName>ppt_x</p:attrName>
                                        </p:attrNameLst>
                                      </p:cBhvr>
                                      <p:tavLst>
                                        <p:tav tm="0">
                                          <p:val>
                                            <p:strVal val="#ppt_x"/>
                                          </p:val>
                                        </p:tav>
                                        <p:tav tm="100000">
                                          <p:val>
                                            <p:strVal val="#ppt_x"/>
                                          </p:val>
                                        </p:tav>
                                      </p:tavLst>
                                    </p:anim>
                                    <p:anim calcmode="lin" valueType="num">
                                      <p:cBhvr additive="repl">
                                        <p:cTn id="296" dur="500" fill="hold"/>
                                        <p:tgtEl>
                                          <p:spTgt spid="9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7" fill="hold">
                      <p:stCondLst>
                        <p:cond delay="indefinite"/>
                      </p:stCondLst>
                      <p:childTnLst>
                        <p:par>
                          <p:cTn id="298" fill="hold">
                            <p:stCondLst>
                              <p:cond delay="0"/>
                            </p:stCondLst>
                            <p:childTnLst>
                              <p:par>
                                <p:cTn id="299" nodeType="clickEffect" fill="hold" presetClass="entr" presetID="2" presetSubtype="4">
                                  <p:stCondLst>
                                    <p:cond delay="0"/>
                                  </p:stCondLst>
                                  <p:childTnLst>
                                    <p:set>
                                      <p:cBhvr>
                                        <p:cTn id="300" dur="1" fill="hold">
                                          <p:stCondLst>
                                            <p:cond delay="0"/>
                                          </p:stCondLst>
                                        </p:cTn>
                                        <p:tgtEl>
                                          <p:spTgt spid="93">
                                            <p:txEl>
                                              <p:pRg st="3" end="3"/>
                                            </p:txEl>
                                          </p:spTgt>
                                        </p:tgtEl>
                                        <p:attrNameLst>
                                          <p:attrName>style.visibility</p:attrName>
                                        </p:attrNameLst>
                                      </p:cBhvr>
                                      <p:to>
                                        <p:strVal val="visible"/>
                                      </p:to>
                                    </p:set>
                                    <p:anim calcmode="lin" valueType="num">
                                      <p:cBhvr additive="repl">
                                        <p:cTn id="301" dur="500" fill="hold"/>
                                        <p:tgtEl>
                                          <p:spTgt spid="93">
                                            <p:txEl>
                                              <p:pRg st="3" end="3"/>
                                            </p:txEl>
                                          </p:spTgt>
                                        </p:tgtEl>
                                        <p:attrNameLst>
                                          <p:attrName>ppt_x</p:attrName>
                                        </p:attrNameLst>
                                      </p:cBhvr>
                                      <p:tavLst>
                                        <p:tav tm="0">
                                          <p:val>
                                            <p:strVal val="#ppt_x"/>
                                          </p:val>
                                        </p:tav>
                                        <p:tav tm="100000">
                                          <p:val>
                                            <p:strVal val="#ppt_x"/>
                                          </p:val>
                                        </p:tav>
                                      </p:tavLst>
                                    </p:anim>
                                    <p:anim calcmode="lin" valueType="num">
                                      <p:cBhvr additive="repl">
                                        <p:cTn id="302" dur="500" fill="hold"/>
                                        <p:tgtEl>
                                          <p:spTgt spid="9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Different Types of Jhanas</a:t>
            </a:r>
            <a:endParaRPr b="0" lang="en-US" sz="3600" spc="-1" strike="noStrike">
              <a:solidFill>
                <a:srgbClr val="000000"/>
              </a:solidFill>
              <a:latin typeface="Arial"/>
            </a:endParaRPr>
          </a:p>
        </p:txBody>
      </p:sp>
      <p:sp>
        <p:nvSpPr>
          <p:cNvPr id="96" name="PlaceHolder 2"/>
          <p:cNvSpPr>
            <a:spLocks noGrp="1"/>
          </p:cNvSpPr>
          <p:nvPr>
            <p:ph/>
          </p:nvPr>
        </p:nvSpPr>
        <p:spPr>
          <a:xfrm>
            <a:off x="1293840" y="1676520"/>
            <a:ext cx="9600480" cy="4494960"/>
          </a:xfrm>
          <a:prstGeom prst="rect">
            <a:avLst/>
          </a:prstGeom>
          <a:noFill/>
          <a:ln w="0">
            <a:noFill/>
          </a:ln>
        </p:spPr>
        <p:txBody>
          <a:bodyPr lIns="91440" rIns="91440" tIns="45720" bIns="45720" anchor="t">
            <a:normAutofit/>
          </a:bodyPr>
          <a:p>
            <a:pPr indent="0" defTabSz="914400">
              <a:lnSpc>
                <a:spcPct val="90000"/>
              </a:lnSpc>
              <a:spcBef>
                <a:spcPts val="1599"/>
              </a:spcBef>
              <a:buNone/>
              <a:tabLst>
                <a:tab algn="l" pos="0"/>
              </a:tabLst>
            </a:pPr>
            <a:r>
              <a:rPr b="1" lang="en-CA" sz="2400" spc="-1" strike="noStrike">
                <a:solidFill>
                  <a:schemeClr val="dk1"/>
                </a:solidFill>
                <a:latin typeface="Euphemia"/>
              </a:rPr>
              <a:t>Zen Jhanas </a:t>
            </a:r>
            <a:r>
              <a:rPr b="0" lang="en-CA" sz="2400" spc="-1" strike="noStrike">
                <a:solidFill>
                  <a:schemeClr val="dk1"/>
                </a:solidFill>
                <a:latin typeface="Euphemia"/>
              </a:rPr>
              <a:t>= </a:t>
            </a:r>
            <a:r>
              <a:rPr b="1" lang="en-CA" sz="2400" spc="-1" strike="noStrike">
                <a:solidFill>
                  <a:schemeClr val="dk1"/>
                </a:solidFill>
                <a:latin typeface="Euphemia"/>
              </a:rPr>
              <a:t>Sutta Jhana </a:t>
            </a:r>
            <a:r>
              <a:rPr b="0" lang="en-CA" sz="2400" spc="-1" strike="noStrike">
                <a:solidFill>
                  <a:schemeClr val="dk1"/>
                </a:solidFill>
                <a:latin typeface="Euphemia"/>
              </a:rPr>
              <a:t>(based on the earliest writings of Buddhism), most Zen practitioners practice what Culadasa calls </a:t>
            </a:r>
            <a:r>
              <a:rPr b="0" i="1" lang="en-CA" sz="2400" spc="-1" strike="noStrike">
                <a:solidFill>
                  <a:schemeClr val="dk1"/>
                </a:solidFill>
                <a:latin typeface="Euphemia"/>
              </a:rPr>
              <a:t>“Ultra Light”</a:t>
            </a:r>
            <a:r>
              <a:rPr b="0" lang="en-CA" sz="2400" spc="-1" strike="noStrike">
                <a:solidFill>
                  <a:schemeClr val="dk1"/>
                </a:solidFill>
                <a:latin typeface="Euphemia"/>
              </a:rPr>
              <a:t>, </a:t>
            </a:r>
            <a:r>
              <a:rPr b="0" i="1" lang="en-CA" sz="2400" spc="-1" strike="noStrike">
                <a:solidFill>
                  <a:schemeClr val="dk1"/>
                </a:solidFill>
                <a:latin typeface="Euphemia"/>
              </a:rPr>
              <a:t>“Lite,” </a:t>
            </a:r>
            <a:r>
              <a:rPr b="0" lang="en-CA" sz="2400" spc="-1" strike="noStrike">
                <a:solidFill>
                  <a:schemeClr val="dk1"/>
                </a:solidFill>
                <a:latin typeface="Euphemia"/>
              </a:rPr>
              <a:t>or </a:t>
            </a:r>
            <a:r>
              <a:rPr b="0" i="1" lang="en-CA" sz="2400" spc="-1" strike="noStrike">
                <a:solidFill>
                  <a:schemeClr val="dk1"/>
                </a:solidFill>
                <a:latin typeface="Euphemia"/>
              </a:rPr>
              <a:t>“Light” </a:t>
            </a:r>
            <a:r>
              <a:rPr b="0" lang="en-CA" sz="2400" spc="-1" strike="noStrike">
                <a:solidFill>
                  <a:schemeClr val="dk1"/>
                </a:solidFill>
                <a:latin typeface="Euphemia"/>
              </a:rPr>
              <a:t>Jhanas. In solitary meditation, the </a:t>
            </a:r>
            <a:r>
              <a:rPr b="0" i="1" lang="en-CA" sz="2400" spc="-1" strike="noStrike">
                <a:solidFill>
                  <a:schemeClr val="dk1"/>
                </a:solidFill>
                <a:latin typeface="Euphemia"/>
              </a:rPr>
              <a:t>“Deep Jhanas”</a:t>
            </a:r>
            <a:r>
              <a:rPr b="0" lang="en-CA" sz="2400" spc="-1" strike="noStrike">
                <a:solidFill>
                  <a:schemeClr val="dk1"/>
                </a:solidFill>
                <a:latin typeface="Euphemia"/>
              </a:rPr>
              <a:t> are accessible after </a:t>
            </a:r>
            <a:r>
              <a:rPr b="1" lang="en-CA" sz="2400" spc="-1" strike="noStrike">
                <a:solidFill>
                  <a:schemeClr val="dk1"/>
                </a:solidFill>
                <a:latin typeface="Euphemia"/>
              </a:rPr>
              <a:t>Kensho</a:t>
            </a:r>
            <a:r>
              <a:rPr b="0" lang="en-CA" sz="2400" spc="-1" strike="noStrike">
                <a:solidFill>
                  <a:schemeClr val="dk1"/>
                </a:solidFill>
                <a:latin typeface="Euphemia"/>
              </a:rPr>
              <a:t>.</a:t>
            </a:r>
            <a:endParaRPr b="0" lang="en-US" sz="2400" spc="-1" strike="noStrike">
              <a:solidFill>
                <a:srgbClr val="000000"/>
              </a:solidFill>
              <a:latin typeface="Arial"/>
            </a:endParaRPr>
          </a:p>
          <a:p>
            <a:pPr indent="0" defTabSz="914400">
              <a:lnSpc>
                <a:spcPct val="90000"/>
              </a:lnSpc>
              <a:spcBef>
                <a:spcPts val="1599"/>
              </a:spcBef>
              <a:buNone/>
              <a:tabLst>
                <a:tab algn="l" pos="0"/>
              </a:tabLst>
            </a:pPr>
            <a:endParaRPr b="0" lang="en-US" sz="2400" spc="-1" strike="noStrike">
              <a:solidFill>
                <a:srgbClr val="000000"/>
              </a:solidFill>
              <a:latin typeface="Arial"/>
            </a:endParaRPr>
          </a:p>
          <a:p>
            <a:pPr indent="0" defTabSz="914400">
              <a:lnSpc>
                <a:spcPct val="90000"/>
              </a:lnSpc>
              <a:spcBef>
                <a:spcPts val="1599"/>
              </a:spcBef>
              <a:buNone/>
              <a:tabLst>
                <a:tab algn="l" pos="0"/>
              </a:tabLst>
            </a:pPr>
            <a:r>
              <a:rPr b="0" lang="en-CA" sz="2400" spc="-1" strike="noStrike">
                <a:solidFill>
                  <a:schemeClr val="dk1"/>
                </a:solidFill>
                <a:latin typeface="Euphemia"/>
              </a:rPr>
              <a:t>Burmese Pak Auk Forest Monastery or Thai Forest Tradition involves </a:t>
            </a:r>
            <a:r>
              <a:rPr b="1" lang="en-CA" sz="2400" spc="-1" strike="noStrike">
                <a:solidFill>
                  <a:schemeClr val="dk1"/>
                </a:solidFill>
                <a:latin typeface="Euphemia"/>
              </a:rPr>
              <a:t>Deep Jhana </a:t>
            </a:r>
            <a:r>
              <a:rPr b="0" lang="en-CA" sz="2400" spc="-1" strike="noStrike">
                <a:solidFill>
                  <a:schemeClr val="dk1"/>
                </a:solidFill>
                <a:latin typeface="Euphemia"/>
              </a:rPr>
              <a:t>(arising from </a:t>
            </a:r>
            <a:r>
              <a:rPr b="0" lang="en-CA" sz="2400" spc="-1" strike="noStrike" u="sng">
                <a:solidFill>
                  <a:schemeClr val="dk1"/>
                </a:solidFill>
                <a:uFillTx/>
                <a:latin typeface="Euphemia"/>
                <a:hlinkClick r:id="rId1"/>
              </a:rPr>
              <a:t>Visuddhimmagga</a:t>
            </a:r>
            <a:r>
              <a:rPr b="0" lang="en-CA" sz="2400" spc="-1" strike="noStrike" u="sng">
                <a:solidFill>
                  <a:schemeClr val="dk1"/>
                </a:solidFill>
                <a:uFillTx/>
                <a:latin typeface="Euphemia"/>
                <a:hlinkClick r:id="rId2"/>
              </a:rPr>
              <a:t>,</a:t>
            </a:r>
            <a:r>
              <a:rPr b="0" lang="en-CA" sz="2400" spc="-1" strike="noStrike">
                <a:solidFill>
                  <a:schemeClr val="dk1"/>
                </a:solidFill>
                <a:latin typeface="Euphemia"/>
              </a:rPr>
              <a:t> 430 A.D. in Sri Lanka by </a:t>
            </a:r>
            <a:r>
              <a:rPr b="0" lang="en-CA" sz="2400" spc="-1" strike="noStrike" u="sng">
                <a:solidFill>
                  <a:schemeClr val="dk1"/>
                </a:solidFill>
                <a:uFillTx/>
                <a:latin typeface="Euphemia"/>
                <a:hlinkClick r:id="rId3"/>
              </a:rPr>
              <a:t>Buddhaghosa, </a:t>
            </a:r>
            <a:r>
              <a:rPr b="0" lang="en-CA" sz="2400" spc="-1" strike="noStrike">
                <a:solidFill>
                  <a:schemeClr val="dk1"/>
                </a:solidFill>
                <a:latin typeface="Euphemia"/>
              </a:rPr>
              <a:t>a Buddhist Scholar)</a:t>
            </a:r>
            <a:endParaRPr b="0" lang="en-US" sz="2400" spc="-1" strike="noStrike">
              <a:solidFill>
                <a:srgbClr val="000000"/>
              </a:solidFill>
              <a:latin typeface="Arial"/>
            </a:endParaRPr>
          </a:p>
          <a:p>
            <a:pPr indent="0" defTabSz="914400">
              <a:lnSpc>
                <a:spcPct val="90000"/>
              </a:lnSpc>
              <a:spcBef>
                <a:spcPts val="1599"/>
              </a:spcBef>
              <a:buNone/>
              <a:tabLst>
                <a:tab algn="l" pos="0"/>
              </a:tabLst>
            </a:pPr>
            <a:endParaRPr b="0" lang="en-US" sz="2400" spc="-1" strike="noStrike">
              <a:solidFill>
                <a:srgbClr val="000000"/>
              </a:solidFill>
              <a:latin typeface="Arial"/>
            </a:endParaRPr>
          </a:p>
          <a:p>
            <a:pPr indent="0" defTabSz="914400">
              <a:lnSpc>
                <a:spcPct val="90000"/>
              </a:lnSpc>
              <a:spcBef>
                <a:spcPts val="1599"/>
              </a:spcBef>
              <a:buNone/>
              <a:tabLst>
                <a:tab algn="l" pos="0"/>
              </a:tabLst>
            </a:pPr>
            <a:endParaRPr b="0" lang="en-US" sz="24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timing>
    <p:tnLst>
      <p:par>
        <p:cTn id="303" dur="indefinite" restart="never" nodeType="tmRoot">
          <p:childTnLst>
            <p:seq>
              <p:cTn id="304" dur="indefinite" nodeType="mainSeq">
                <p:childTnLst>
                  <p:par>
                    <p:cTn id="305" fill="hold">
                      <p:stCondLst>
                        <p:cond delay="indefinite"/>
                      </p:stCondLst>
                      <p:childTnLst>
                        <p:par>
                          <p:cTn id="306" fill="hold">
                            <p:stCondLst>
                              <p:cond delay="0"/>
                            </p:stCondLst>
                            <p:childTnLst>
                              <p:par>
                                <p:cTn id="307" nodeType="clickEffect" fill="hold" presetClass="entr" presetID="2" presetSubtype="4">
                                  <p:stCondLst>
                                    <p:cond delay="0"/>
                                  </p:stCondLst>
                                  <p:childTnLst>
                                    <p:set>
                                      <p:cBhvr>
                                        <p:cTn id="308" dur="1" fill="hold">
                                          <p:stCondLst>
                                            <p:cond delay="0"/>
                                          </p:stCondLst>
                                        </p:cTn>
                                        <p:tgtEl>
                                          <p:spTgt spid="96">
                                            <p:txEl>
                                              <p:pRg st="0" end="0"/>
                                            </p:txEl>
                                          </p:spTgt>
                                        </p:tgtEl>
                                        <p:attrNameLst>
                                          <p:attrName>style.visibility</p:attrName>
                                        </p:attrNameLst>
                                      </p:cBhvr>
                                      <p:to>
                                        <p:strVal val="visible"/>
                                      </p:to>
                                    </p:set>
                                    <p:anim calcmode="lin" valueType="num">
                                      <p:cBhvr additive="repl">
                                        <p:cTn id="309" dur="500" fill="hold"/>
                                        <p:tgtEl>
                                          <p:spTgt spid="96">
                                            <p:txEl>
                                              <p:pRg st="0" end="0"/>
                                            </p:txEl>
                                          </p:spTgt>
                                        </p:tgtEl>
                                        <p:attrNameLst>
                                          <p:attrName>ppt_x</p:attrName>
                                        </p:attrNameLst>
                                      </p:cBhvr>
                                      <p:tavLst>
                                        <p:tav tm="0">
                                          <p:val>
                                            <p:strVal val="#ppt_x"/>
                                          </p:val>
                                        </p:tav>
                                        <p:tav tm="100000">
                                          <p:val>
                                            <p:strVal val="#ppt_x"/>
                                          </p:val>
                                        </p:tav>
                                      </p:tavLst>
                                    </p:anim>
                                    <p:anim calcmode="lin" valueType="num">
                                      <p:cBhvr additive="repl">
                                        <p:cTn id="310" dur="500" fill="hold"/>
                                        <p:tgtEl>
                                          <p:spTgt spid="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1" fill="hold">
                      <p:stCondLst>
                        <p:cond delay="indefinite"/>
                      </p:stCondLst>
                      <p:childTnLst>
                        <p:par>
                          <p:cTn id="312" fill="hold">
                            <p:stCondLst>
                              <p:cond delay="0"/>
                            </p:stCondLst>
                            <p:childTnLst>
                              <p:par>
                                <p:cTn id="313" nodeType="clickEffect" fill="hold" presetClass="entr" presetID="2" presetSubtype="4">
                                  <p:stCondLst>
                                    <p:cond delay="0"/>
                                  </p:stCondLst>
                                  <p:childTnLst>
                                    <p:set>
                                      <p:cBhvr>
                                        <p:cTn id="314" dur="1" fill="hold">
                                          <p:stCondLst>
                                            <p:cond delay="0"/>
                                          </p:stCondLst>
                                        </p:cTn>
                                        <p:tgtEl>
                                          <p:spTgt spid="96">
                                            <p:txEl>
                                              <p:pRg st="2" end="2"/>
                                            </p:txEl>
                                          </p:spTgt>
                                        </p:tgtEl>
                                        <p:attrNameLst>
                                          <p:attrName>style.visibility</p:attrName>
                                        </p:attrNameLst>
                                      </p:cBhvr>
                                      <p:to>
                                        <p:strVal val="visible"/>
                                      </p:to>
                                    </p:set>
                                    <p:anim calcmode="lin" valueType="num">
                                      <p:cBhvr additive="repl">
                                        <p:cTn id="315" dur="500" fill="hold"/>
                                        <p:tgtEl>
                                          <p:spTgt spid="96">
                                            <p:txEl>
                                              <p:pRg st="2" end="2"/>
                                            </p:txEl>
                                          </p:spTgt>
                                        </p:tgtEl>
                                        <p:attrNameLst>
                                          <p:attrName>ppt_x</p:attrName>
                                        </p:attrNameLst>
                                      </p:cBhvr>
                                      <p:tavLst>
                                        <p:tav tm="0">
                                          <p:val>
                                            <p:strVal val="#ppt_x"/>
                                          </p:val>
                                        </p:tav>
                                        <p:tav tm="100000">
                                          <p:val>
                                            <p:strVal val="#ppt_x"/>
                                          </p:val>
                                        </p:tav>
                                      </p:tavLst>
                                    </p:anim>
                                    <p:anim calcmode="lin" valueType="num">
                                      <p:cBhvr additive="repl">
                                        <p:cTn id="316" dur="500" fill="hold"/>
                                        <p:tgtEl>
                                          <p:spTgt spid="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3 Trainings: Sila, Jhana, Sati</a:t>
            </a:r>
            <a:endParaRPr b="0" lang="en-US" sz="3600" spc="-1" strike="noStrike">
              <a:solidFill>
                <a:srgbClr val="000000"/>
              </a:solidFill>
              <a:latin typeface="Arial"/>
            </a:endParaRPr>
          </a:p>
        </p:txBody>
      </p:sp>
      <p:sp>
        <p:nvSpPr>
          <p:cNvPr id="98" name="PlaceHolder 2"/>
          <p:cNvSpPr>
            <a:spLocks noGrp="1"/>
          </p:cNvSpPr>
          <p:nvPr>
            <p:ph/>
          </p:nvPr>
        </p:nvSpPr>
        <p:spPr>
          <a:xfrm>
            <a:off x="4726440" y="1676520"/>
            <a:ext cx="6167880" cy="4494960"/>
          </a:xfrm>
          <a:prstGeom prst="rect">
            <a:avLst/>
          </a:prstGeom>
          <a:noFill/>
          <a:ln w="0">
            <a:noFill/>
          </a:ln>
        </p:spPr>
        <p:txBody>
          <a:bodyPr lIns="91440" rIns="91440" tIns="45720" bIns="45720" anchor="t">
            <a:normAutofit/>
          </a:bodyPr>
          <a:p>
            <a:pPr indent="0" defTabSz="914400">
              <a:lnSpc>
                <a:spcPct val="90000"/>
              </a:lnSpc>
              <a:spcBef>
                <a:spcPts val="1599"/>
              </a:spcBef>
              <a:buNone/>
              <a:tabLst>
                <a:tab algn="l" pos="0"/>
              </a:tabLst>
            </a:pPr>
            <a:r>
              <a:rPr b="0" lang="en-CA" sz="2400" spc="-1" strike="noStrike">
                <a:solidFill>
                  <a:schemeClr val="dk1"/>
                </a:solidFill>
                <a:latin typeface="Euphemia"/>
              </a:rPr>
              <a:t>All Jhanas described were Jhanas experienced by the Buddha, but he taught </a:t>
            </a:r>
            <a:r>
              <a:rPr b="1" i="1" lang="en-CA" sz="2400" spc="-1" strike="noStrike">
                <a:solidFill>
                  <a:schemeClr val="dk1"/>
                </a:solidFill>
                <a:latin typeface="Euphemia"/>
              </a:rPr>
              <a:t>Jhana with Sati (investigative dispassionate observation) to practice with Sila, </a:t>
            </a:r>
            <a:r>
              <a:rPr b="0" lang="en-CA" sz="2400" spc="-1" strike="noStrike">
                <a:solidFill>
                  <a:schemeClr val="dk1"/>
                </a:solidFill>
                <a:latin typeface="Euphemia"/>
              </a:rPr>
              <a:t>not the Hindu Jhanas that he had learned before Enlightenment. </a:t>
            </a:r>
            <a:endParaRPr b="0" lang="en-US" sz="2400" spc="-1" strike="noStrike">
              <a:solidFill>
                <a:srgbClr val="000000"/>
              </a:solidFill>
              <a:latin typeface="Arial"/>
            </a:endParaRPr>
          </a:p>
          <a:p>
            <a:pPr indent="0" defTabSz="914400">
              <a:lnSpc>
                <a:spcPct val="90000"/>
              </a:lnSpc>
              <a:spcBef>
                <a:spcPts val="1599"/>
              </a:spcBef>
              <a:buNone/>
              <a:tabLst>
                <a:tab algn="l" pos="0"/>
              </a:tabLst>
            </a:pPr>
            <a:endParaRPr b="0" lang="en-US" sz="2400" spc="-1" strike="noStrike">
              <a:solidFill>
                <a:srgbClr val="000000"/>
              </a:solidFill>
              <a:latin typeface="Arial"/>
            </a:endParaRPr>
          </a:p>
          <a:p>
            <a:pPr indent="0" defTabSz="914400">
              <a:lnSpc>
                <a:spcPct val="90000"/>
              </a:lnSpc>
              <a:spcBef>
                <a:spcPts val="1599"/>
              </a:spcBef>
              <a:buNone/>
              <a:tabLst>
                <a:tab algn="l" pos="0"/>
              </a:tabLst>
            </a:pPr>
            <a:r>
              <a:rPr b="0" lang="en-CA" sz="2400" spc="-1" strike="noStrike">
                <a:solidFill>
                  <a:schemeClr val="dk1"/>
                </a:solidFill>
                <a:latin typeface="Euphemia"/>
              </a:rPr>
              <a:t>Buddha’s Jhana is a </a:t>
            </a:r>
            <a:r>
              <a:rPr b="1" lang="en-CA" sz="2400" spc="-1" strike="noStrike">
                <a:solidFill>
                  <a:schemeClr val="dk1"/>
                </a:solidFill>
                <a:latin typeface="Euphemia"/>
              </a:rPr>
              <a:t>“natural state” </a:t>
            </a:r>
            <a:r>
              <a:rPr b="0" lang="en-CA" sz="2400" spc="-1" strike="noStrike">
                <a:solidFill>
                  <a:schemeClr val="dk1"/>
                </a:solidFill>
                <a:latin typeface="Euphemia"/>
              </a:rPr>
              <a:t>with </a:t>
            </a:r>
            <a:r>
              <a:rPr b="1" lang="en-CA" sz="2400" spc="-1" strike="noStrike">
                <a:solidFill>
                  <a:schemeClr val="dk1"/>
                </a:solidFill>
                <a:latin typeface="Euphemia"/>
              </a:rPr>
              <a:t>“relaxation” </a:t>
            </a:r>
            <a:r>
              <a:rPr b="0" lang="en-CA" sz="2400" spc="-1" strike="noStrike">
                <a:solidFill>
                  <a:schemeClr val="dk1"/>
                </a:solidFill>
                <a:latin typeface="Euphemia"/>
              </a:rPr>
              <a:t>that can be experienced </a:t>
            </a:r>
            <a:r>
              <a:rPr b="1" lang="en-CA" sz="2400" spc="-1" strike="noStrike">
                <a:solidFill>
                  <a:schemeClr val="dk1"/>
                </a:solidFill>
                <a:latin typeface="Euphemia"/>
              </a:rPr>
              <a:t>“off-cushion.”</a:t>
            </a:r>
            <a:endParaRPr b="0" lang="en-US" sz="2400" spc="-1" strike="noStrike">
              <a:solidFill>
                <a:srgbClr val="000000"/>
              </a:solidFill>
              <a:latin typeface="Arial"/>
            </a:endParaRPr>
          </a:p>
          <a:p>
            <a:pPr indent="0" defTabSz="914400">
              <a:lnSpc>
                <a:spcPct val="90000"/>
              </a:lnSpc>
              <a:spcBef>
                <a:spcPts val="1599"/>
              </a:spcBef>
              <a:buNone/>
              <a:tabLst>
                <a:tab algn="l" pos="0"/>
              </a:tabLst>
            </a:pPr>
            <a:endParaRPr b="0" lang="en-US" sz="2400" spc="-1" strike="noStrike">
              <a:solidFill>
                <a:srgbClr val="000000"/>
              </a:solidFill>
              <a:latin typeface="Arial"/>
            </a:endParaRPr>
          </a:p>
        </p:txBody>
      </p:sp>
      <p:pic>
        <p:nvPicPr>
          <p:cNvPr id="99" name="Picture 3" descr=""/>
          <p:cNvPicPr/>
          <p:nvPr/>
        </p:nvPicPr>
        <p:blipFill>
          <a:blip r:embed="rId1"/>
          <a:stretch/>
        </p:blipFill>
        <p:spPr>
          <a:xfrm>
            <a:off x="1053720" y="1635480"/>
            <a:ext cx="3383640" cy="4536000"/>
          </a:xfrm>
          <a:prstGeom prst="rect">
            <a:avLst/>
          </a:prstGeom>
          <a:ln w="0">
            <a:noFill/>
          </a:ln>
        </p:spPr>
      </p:pic>
    </p:spTree>
  </p:cSld>
  <mc:AlternateContent>
    <mc:Choice Requires="p14">
      <p:transition spd="med" p14:dur="700">
        <p:fade/>
      </p:transition>
    </mc:Choice>
    <mc:Fallback>
      <p:transition spd="med">
        <p:fade/>
      </p:transition>
    </mc:Fallback>
  </mc:AlternateContent>
  <p:timing>
    <p:tnLst>
      <p:par>
        <p:cTn id="317" dur="indefinite" restart="never" nodeType="tmRoot">
          <p:childTnLst>
            <p:seq>
              <p:cTn id="318" dur="indefinite" nodeType="mainSeq">
                <p:childTnLst>
                  <p:par>
                    <p:cTn id="319" fill="hold">
                      <p:stCondLst>
                        <p:cond delay="indefinite"/>
                      </p:stCondLst>
                      <p:childTnLst>
                        <p:par>
                          <p:cTn id="320" fill="hold">
                            <p:stCondLst>
                              <p:cond delay="0"/>
                            </p:stCondLst>
                            <p:childTnLst>
                              <p:par>
                                <p:cTn id="321" nodeType="clickEffect" fill="hold" presetClass="entr" presetID="2" presetSubtype="4">
                                  <p:stCondLst>
                                    <p:cond delay="0"/>
                                  </p:stCondLst>
                                  <p:childTnLst>
                                    <p:set>
                                      <p:cBhvr>
                                        <p:cTn id="322" dur="1" fill="hold">
                                          <p:stCondLst>
                                            <p:cond delay="0"/>
                                          </p:stCondLst>
                                        </p:cTn>
                                        <p:tgtEl>
                                          <p:spTgt spid="98">
                                            <p:txEl>
                                              <p:pRg st="0" end="0"/>
                                            </p:txEl>
                                          </p:spTgt>
                                        </p:tgtEl>
                                        <p:attrNameLst>
                                          <p:attrName>style.visibility</p:attrName>
                                        </p:attrNameLst>
                                      </p:cBhvr>
                                      <p:to>
                                        <p:strVal val="visible"/>
                                      </p:to>
                                    </p:set>
                                    <p:anim calcmode="lin" valueType="num">
                                      <p:cBhvr additive="repl">
                                        <p:cTn id="323" dur="500" fill="hold"/>
                                        <p:tgtEl>
                                          <p:spTgt spid="98">
                                            <p:txEl>
                                              <p:pRg st="0" end="0"/>
                                            </p:txEl>
                                          </p:spTgt>
                                        </p:tgtEl>
                                        <p:attrNameLst>
                                          <p:attrName>ppt_x</p:attrName>
                                        </p:attrNameLst>
                                      </p:cBhvr>
                                      <p:tavLst>
                                        <p:tav tm="0">
                                          <p:val>
                                            <p:strVal val="#ppt_x"/>
                                          </p:val>
                                        </p:tav>
                                        <p:tav tm="100000">
                                          <p:val>
                                            <p:strVal val="#ppt_x"/>
                                          </p:val>
                                        </p:tav>
                                      </p:tavLst>
                                    </p:anim>
                                    <p:anim calcmode="lin" valueType="num">
                                      <p:cBhvr additive="repl">
                                        <p:cTn id="324" dur="500" fill="hold"/>
                                        <p:tgtEl>
                                          <p:spTgt spid="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5" fill="hold">
                      <p:stCondLst>
                        <p:cond delay="indefinite"/>
                      </p:stCondLst>
                      <p:childTnLst>
                        <p:par>
                          <p:cTn id="326" fill="hold">
                            <p:stCondLst>
                              <p:cond delay="0"/>
                            </p:stCondLst>
                            <p:childTnLst>
                              <p:par>
                                <p:cTn id="327" nodeType="clickEffect" fill="hold" presetClass="entr" presetID="2" presetSubtype="4">
                                  <p:stCondLst>
                                    <p:cond delay="0"/>
                                  </p:stCondLst>
                                  <p:childTnLst>
                                    <p:set>
                                      <p:cBhvr>
                                        <p:cTn id="328" dur="1" fill="hold">
                                          <p:stCondLst>
                                            <p:cond delay="0"/>
                                          </p:stCondLst>
                                        </p:cTn>
                                        <p:tgtEl>
                                          <p:spTgt spid="98">
                                            <p:txEl>
                                              <p:pRg st="2" end="2"/>
                                            </p:txEl>
                                          </p:spTgt>
                                        </p:tgtEl>
                                        <p:attrNameLst>
                                          <p:attrName>style.visibility</p:attrName>
                                        </p:attrNameLst>
                                      </p:cBhvr>
                                      <p:to>
                                        <p:strVal val="visible"/>
                                      </p:to>
                                    </p:set>
                                    <p:anim calcmode="lin" valueType="num">
                                      <p:cBhvr additive="repl">
                                        <p:cTn id="329" dur="500" fill="hold"/>
                                        <p:tgtEl>
                                          <p:spTgt spid="98">
                                            <p:txEl>
                                              <p:pRg st="2" end="2"/>
                                            </p:txEl>
                                          </p:spTgt>
                                        </p:tgtEl>
                                        <p:attrNameLst>
                                          <p:attrName>ppt_x</p:attrName>
                                        </p:attrNameLst>
                                      </p:cBhvr>
                                      <p:tavLst>
                                        <p:tav tm="0">
                                          <p:val>
                                            <p:strVal val="#ppt_x"/>
                                          </p:val>
                                        </p:tav>
                                        <p:tav tm="100000">
                                          <p:val>
                                            <p:strVal val="#ppt_x"/>
                                          </p:val>
                                        </p:tav>
                                      </p:tavLst>
                                    </p:anim>
                                    <p:anim calcmode="lin" valueType="num">
                                      <p:cBhvr additive="repl">
                                        <p:cTn id="330" dur="500" fill="hold"/>
                                        <p:tgtEl>
                                          <p:spTgt spid="9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PlaceHolder 1"/>
          <p:cNvSpPr>
            <a:spLocks noGrp="1"/>
          </p:cNvSpPr>
          <p:nvPr>
            <p:ph type="title"/>
          </p:nvPr>
        </p:nvSpPr>
        <p:spPr>
          <a:xfrm>
            <a:off x="1293840" y="188640"/>
            <a:ext cx="9600480" cy="1406520"/>
          </a:xfrm>
          <a:prstGeom prst="rect">
            <a:avLst/>
          </a:prstGeom>
          <a:noFill/>
          <a:ln w="0">
            <a:noFill/>
          </a:ln>
        </p:spPr>
        <p:txBody>
          <a:bodyPr lIns="91440" rIns="91440" tIns="45720" bIns="45720" anchor="b">
            <a:normAutofit fontScale="89999"/>
          </a:bodyPr>
          <a:p>
            <a:pPr indent="0" algn="ctr" defTabSz="914400">
              <a:lnSpc>
                <a:spcPct val="90000"/>
              </a:lnSpc>
              <a:buNone/>
              <a:tabLst>
                <a:tab algn="l" pos="0"/>
              </a:tabLst>
            </a:pPr>
            <a:r>
              <a:rPr b="1" lang="en-CA" sz="3600" spc="-1" strike="noStrike">
                <a:solidFill>
                  <a:schemeClr val="dk1"/>
                </a:solidFill>
                <a:latin typeface="Euphemia"/>
              </a:rPr>
              <a:t>Disclaimer: </a:t>
            </a:r>
            <a:br>
              <a:rPr sz="3600"/>
            </a:br>
            <a:r>
              <a:rPr b="0" lang="en-CA" sz="3600" spc="-1" strike="noStrike">
                <a:solidFill>
                  <a:schemeClr val="dk1"/>
                </a:solidFill>
                <a:latin typeface="Euphemia"/>
              </a:rPr>
              <a:t>Why it’s dangerous knowledge to know the Meditative Experiences of Others and the Jhanas!</a:t>
            </a:r>
            <a:endParaRPr b="0" lang="en-US" sz="3600" spc="-1" strike="noStrike">
              <a:solidFill>
                <a:srgbClr val="000000"/>
              </a:solidFill>
              <a:latin typeface="Arial"/>
            </a:endParaRPr>
          </a:p>
        </p:txBody>
      </p:sp>
      <p:pic>
        <p:nvPicPr>
          <p:cNvPr id="101" name="Picture 3" descr=""/>
          <p:cNvPicPr/>
          <p:nvPr/>
        </p:nvPicPr>
        <p:blipFill>
          <a:blip r:embed="rId1"/>
          <a:stretch/>
        </p:blipFill>
        <p:spPr>
          <a:xfrm>
            <a:off x="3214080" y="1700640"/>
            <a:ext cx="5904000" cy="3829680"/>
          </a:xfrm>
          <a:prstGeom prst="rect">
            <a:avLst/>
          </a:prstGeom>
          <a:ln w="0">
            <a:noFill/>
          </a:ln>
        </p:spPr>
      </p:pic>
      <p:sp>
        <p:nvSpPr>
          <p:cNvPr id="102" name="TextBox 4"/>
          <p:cNvSpPr/>
          <p:nvPr/>
        </p:nvSpPr>
        <p:spPr>
          <a:xfrm>
            <a:off x="909720" y="5805360"/>
            <a:ext cx="10512360" cy="583560"/>
          </a:xfrm>
          <a:prstGeom prst="rect">
            <a:avLst/>
          </a:prstGeom>
          <a:noFill/>
          <a:ln w="0">
            <a:noFill/>
          </a:ln>
        </p:spPr>
        <p:style>
          <a:lnRef idx="0"/>
          <a:fillRef idx="0"/>
          <a:effectRef idx="0"/>
          <a:fontRef idx="minor"/>
        </p:style>
        <p:txBody>
          <a:bodyPr lIns="90000" rIns="90000" tIns="45000" bIns="45000" anchor="t">
            <a:spAutoFit/>
          </a:bodyPr>
          <a:p>
            <a:pPr defTabSz="914400">
              <a:lnSpc>
                <a:spcPct val="90000"/>
              </a:lnSpc>
            </a:pPr>
            <a:r>
              <a:rPr b="0" lang="en-CA" sz="1800" spc="-1" strike="noStrike">
                <a:solidFill>
                  <a:schemeClr val="dk1"/>
                </a:solidFill>
                <a:latin typeface="Euphemia"/>
              </a:rPr>
              <a:t>This could be YOU in meditation practice! Grasping the concepts instead of having the experience.</a:t>
            </a:r>
            <a:endParaRPr b="0" lang="en-US" sz="18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timing>
    <p:tnLst>
      <p:par>
        <p:cTn id="331" dur="indefinite" restart="never" nodeType="tmRoot">
          <p:childTnLst>
            <p:seq>
              <p:cTn id="332" dur="indefinite" nodeType="mainSeq">
                <p:childTnLst>
                  <p:par>
                    <p:cTn id="333" fill="hold">
                      <p:stCondLst>
                        <p:cond delay="indefinite"/>
                      </p:stCondLst>
                      <p:childTnLst>
                        <p:par>
                          <p:cTn id="334" fill="hold">
                            <p:stCondLst>
                              <p:cond delay="0"/>
                            </p:stCondLst>
                            <p:childTnLst>
                              <p:par>
                                <p:cTn id="335" nodeType="clickEffect" fill="hold" presetClass="entr" presetID="2" presetSubtype="4">
                                  <p:stCondLst>
                                    <p:cond delay="0"/>
                                  </p:stCondLst>
                                  <p:childTnLst>
                                    <p:set>
                                      <p:cBhvr>
                                        <p:cTn id="336" dur="1" fill="hold">
                                          <p:stCondLst>
                                            <p:cond delay="0"/>
                                          </p:stCondLst>
                                        </p:cTn>
                                        <p:tgtEl>
                                          <p:spTgt spid="100"/>
                                        </p:tgtEl>
                                        <p:attrNameLst>
                                          <p:attrName>style.visibility</p:attrName>
                                        </p:attrNameLst>
                                      </p:cBhvr>
                                      <p:to>
                                        <p:strVal val="visible"/>
                                      </p:to>
                                    </p:set>
                                    <p:anim calcmode="lin" valueType="num">
                                      <p:cBhvr additive="repl">
                                        <p:cTn id="337" dur="500" fill="hold"/>
                                        <p:tgtEl>
                                          <p:spTgt spid="100"/>
                                        </p:tgtEl>
                                        <p:attrNameLst>
                                          <p:attrName>ppt_x</p:attrName>
                                        </p:attrNameLst>
                                      </p:cBhvr>
                                      <p:tavLst>
                                        <p:tav tm="0">
                                          <p:val>
                                            <p:strVal val="#ppt_x"/>
                                          </p:val>
                                        </p:tav>
                                        <p:tav tm="100000">
                                          <p:val>
                                            <p:strVal val="#ppt_x"/>
                                          </p:val>
                                        </p:tav>
                                      </p:tavLst>
                                    </p:anim>
                                    <p:anim calcmode="lin" valueType="num">
                                      <p:cBhvr additive="repl">
                                        <p:cTn id="33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39" fill="hold">
                      <p:stCondLst>
                        <p:cond delay="indefinite"/>
                      </p:stCondLst>
                      <p:childTnLst>
                        <p:par>
                          <p:cTn id="340" fill="hold">
                            <p:stCondLst>
                              <p:cond delay="0"/>
                            </p:stCondLst>
                            <p:childTnLst>
                              <p:par>
                                <p:cTn id="341" nodeType="clickEffect" fill="hold" presetClass="entr" presetID="2" presetSubtype="4">
                                  <p:stCondLst>
                                    <p:cond delay="0"/>
                                  </p:stCondLst>
                                  <p:childTnLst>
                                    <p:set>
                                      <p:cBhvr>
                                        <p:cTn id="342" dur="1" fill="hold">
                                          <p:stCondLst>
                                            <p:cond delay="0"/>
                                          </p:stCondLst>
                                        </p:cTn>
                                        <p:tgtEl>
                                          <p:spTgt spid="101"/>
                                        </p:tgtEl>
                                        <p:attrNameLst>
                                          <p:attrName>style.visibility</p:attrName>
                                        </p:attrNameLst>
                                      </p:cBhvr>
                                      <p:to>
                                        <p:strVal val="visible"/>
                                      </p:to>
                                    </p:set>
                                    <p:anim calcmode="lin" valueType="num">
                                      <p:cBhvr additive="repl">
                                        <p:cTn id="343" dur="500" fill="hold"/>
                                        <p:tgtEl>
                                          <p:spTgt spid="101"/>
                                        </p:tgtEl>
                                        <p:attrNameLst>
                                          <p:attrName>ppt_x</p:attrName>
                                        </p:attrNameLst>
                                      </p:cBhvr>
                                      <p:tavLst>
                                        <p:tav tm="0">
                                          <p:val>
                                            <p:strVal val="#ppt_x"/>
                                          </p:val>
                                        </p:tav>
                                        <p:tav tm="100000">
                                          <p:val>
                                            <p:strVal val="#ppt_x"/>
                                          </p:val>
                                        </p:tav>
                                      </p:tavLst>
                                    </p:anim>
                                    <p:anim calcmode="lin" valueType="num">
                                      <p:cBhvr additive="repl">
                                        <p:cTn id="34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345" fill="hold">
                      <p:stCondLst>
                        <p:cond delay="indefinite"/>
                      </p:stCondLst>
                      <p:childTnLst>
                        <p:par>
                          <p:cTn id="346" fill="hold">
                            <p:stCondLst>
                              <p:cond delay="0"/>
                            </p:stCondLst>
                            <p:childTnLst>
                              <p:par>
                                <p:cTn id="347" nodeType="clickEffect" fill="hold" presetClass="entr" presetID="2" presetSubtype="4">
                                  <p:stCondLst>
                                    <p:cond delay="0"/>
                                  </p:stCondLst>
                                  <p:childTnLst>
                                    <p:set>
                                      <p:cBhvr>
                                        <p:cTn id="348" dur="1" fill="hold">
                                          <p:stCondLst>
                                            <p:cond delay="0"/>
                                          </p:stCondLst>
                                        </p:cTn>
                                        <p:tgtEl>
                                          <p:spTgt spid="102"/>
                                        </p:tgtEl>
                                        <p:attrNameLst>
                                          <p:attrName>style.visibility</p:attrName>
                                        </p:attrNameLst>
                                      </p:cBhvr>
                                      <p:to>
                                        <p:strVal val="visible"/>
                                      </p:to>
                                    </p:set>
                                    <p:anim calcmode="lin" valueType="num">
                                      <p:cBhvr additive="repl">
                                        <p:cTn id="349" dur="500" fill="hold"/>
                                        <p:tgtEl>
                                          <p:spTgt spid="102"/>
                                        </p:tgtEl>
                                        <p:attrNameLst>
                                          <p:attrName>ppt_x</p:attrName>
                                        </p:attrNameLst>
                                      </p:cBhvr>
                                      <p:tavLst>
                                        <p:tav tm="0">
                                          <p:val>
                                            <p:strVal val="#ppt_x"/>
                                          </p:val>
                                        </p:tav>
                                        <p:tav tm="100000">
                                          <p:val>
                                            <p:strVal val="#ppt_x"/>
                                          </p:val>
                                        </p:tav>
                                      </p:tavLst>
                                    </p:anim>
                                    <p:anim calcmode="lin" valueType="num">
                                      <p:cBhvr additive="repl">
                                        <p:cTn id="350"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03" name="Content Placeholder 3"/>
          <p:cNvGraphicFramePr/>
          <p:nvPr/>
        </p:nvGraphicFramePr>
        <p:xfrm>
          <a:off x="405720" y="332640"/>
          <a:ext cx="11376000" cy="6845040"/>
        </p:xfrm>
        <a:graphic>
          <a:graphicData uri="http://schemas.openxmlformats.org/drawingml/2006/table">
            <a:tbl>
              <a:tblPr/>
              <a:tblGrid>
                <a:gridCol w="2050200"/>
                <a:gridCol w="634680"/>
                <a:gridCol w="6468480"/>
                <a:gridCol w="2223000"/>
              </a:tblGrid>
              <a:tr h="216720">
                <a:tc gridSpan="2">
                  <a:txBody>
                    <a:bodyPr lIns="33480" rIns="33480" anchor="t">
                      <a:noAutofit/>
                    </a:bodyPr>
                    <a:p>
                      <a:pPr algn="ctr" defTabSz="914400">
                        <a:lnSpc>
                          <a:spcPct val="107000"/>
                        </a:lnSpc>
                        <a:spcAft>
                          <a:spcPts val="799"/>
                        </a:spcAft>
                      </a:pPr>
                      <a:r>
                        <a:rPr b="1" lang="en-CA" sz="1200" spc="-1" strike="noStrike">
                          <a:solidFill>
                            <a:schemeClr val="dk1"/>
                          </a:solidFill>
                          <a:latin typeface="Euphemia"/>
                        </a:rPr>
                        <a:t>Meditative States</a:t>
                      </a:r>
                      <a:endParaRPr b="0" lang="en-US" sz="1200" spc="-1" strike="noStrike">
                        <a:solidFill>
                          <a:srgbClr val="000000"/>
                        </a:solidFill>
                        <a:latin typeface="Arial"/>
                      </a:endParaRPr>
                    </a:p>
                  </a:txBody>
                  <a:tcPr anchor="t" marL="33480" marR="33480">
                    <a:lnL w="12240">
                      <a:noFill/>
                      <a:prstDash val="solid"/>
                    </a:lnL>
                    <a:lnR w="12240">
                      <a:noFill/>
                      <a:prstDash val="solid"/>
                    </a:lnR>
                    <a:lnT w="12240">
                      <a:solidFill>
                        <a:srgbClr val="1b91a1"/>
                      </a:solidFill>
                      <a:prstDash val="solid"/>
                    </a:lnT>
                    <a:lnB w="12240">
                      <a:solidFill>
                        <a:srgbClr val="1b91a1"/>
                      </a:solidFill>
                      <a:prstDash val="solid"/>
                    </a:lnB>
                    <a:noFill/>
                  </a:tcPr>
                </a:tc>
                <a:tc hMerge="1">
                  <a:txBody>
                    <a:bodyPr lIns="90000" rIns="90000" tIns="45000" bIns="45000" anchor="t">
                      <a:noAutofit/>
                    </a:bodyPr>
                    <a:p>
                      <a:endParaRPr b="0" lang="en-US" sz="1800" spc="-1" strike="noStrike">
                        <a:solidFill>
                          <a:srgbClr val="000000"/>
                        </a:solidFill>
                        <a:latin typeface="Arial"/>
                      </a:endParaRPr>
                    </a:p>
                  </a:txBody>
                  <a:tcPr anchor="t" marL="90000" marR="90000">
                    <a:lnL>
                      <a:noFill/>
                    </a:lnL>
                    <a:lnR>
                      <a:noFill/>
                    </a:lnR>
                    <a:lnT>
                      <a:noFill/>
                    </a:lnT>
                    <a:lnB>
                      <a:noFill/>
                    </a:lnB>
                    <a:solidFill>
                      <a:srgbClr val="729fcf"/>
                    </a:solidFill>
                  </a:tcPr>
                </a:tc>
                <a:tc>
                  <a:txBody>
                    <a:bodyPr lIns="33480" rIns="33480" anchor="t">
                      <a:noAutofit/>
                    </a:bodyPr>
                    <a:p>
                      <a:pPr algn="ctr" defTabSz="914400">
                        <a:lnSpc>
                          <a:spcPct val="107000"/>
                        </a:lnSpc>
                        <a:spcAft>
                          <a:spcPts val="799"/>
                        </a:spcAft>
                      </a:pPr>
                      <a:r>
                        <a:rPr b="1" lang="en-CA" sz="1200" spc="-1" strike="noStrike">
                          <a:solidFill>
                            <a:schemeClr val="dk1"/>
                          </a:solidFill>
                          <a:latin typeface="Euphemia"/>
                        </a:rPr>
                        <a:t>Description</a:t>
                      </a:r>
                      <a:endParaRPr b="0" lang="en-US" sz="1200" spc="-1" strike="noStrike">
                        <a:solidFill>
                          <a:srgbClr val="000000"/>
                        </a:solidFill>
                        <a:latin typeface="Arial"/>
                      </a:endParaRPr>
                    </a:p>
                  </a:txBody>
                  <a:tcPr anchor="t" marL="33480" marR="33480">
                    <a:lnL w="12240">
                      <a:noFill/>
                      <a:prstDash val="solid"/>
                    </a:lnL>
                    <a:lnR w="12240">
                      <a:noFill/>
                      <a:prstDash val="solid"/>
                    </a:lnR>
                    <a:lnT w="12240">
                      <a:solidFill>
                        <a:srgbClr val="1b91a1"/>
                      </a:solidFill>
                      <a:prstDash val="solid"/>
                    </a:lnT>
                    <a:lnB w="12240">
                      <a:solidFill>
                        <a:srgbClr val="1b91a1"/>
                      </a:solidFill>
                      <a:prstDash val="solid"/>
                    </a:lnB>
                    <a:noFill/>
                  </a:tcPr>
                </a:tc>
                <a:tc>
                  <a:txBody>
                    <a:bodyPr lIns="33480" rIns="33480" anchor="t">
                      <a:noAutofit/>
                    </a:bodyPr>
                    <a:p>
                      <a:pPr algn="ctr" defTabSz="914400">
                        <a:lnSpc>
                          <a:spcPct val="107000"/>
                        </a:lnSpc>
                        <a:spcAft>
                          <a:spcPts val="799"/>
                        </a:spcAft>
                      </a:pPr>
                      <a:r>
                        <a:rPr b="1" lang="en-CA" sz="1200" spc="-1" strike="noStrike">
                          <a:solidFill>
                            <a:schemeClr val="dk1"/>
                          </a:solidFill>
                          <a:latin typeface="Euphemia"/>
                        </a:rPr>
                        <a:t>Relations to 5 Aggregates</a:t>
                      </a:r>
                      <a:endParaRPr b="0" lang="en-US" sz="1200" spc="-1" strike="noStrike">
                        <a:solidFill>
                          <a:srgbClr val="000000"/>
                        </a:solidFill>
                        <a:latin typeface="Arial"/>
                      </a:endParaRPr>
                    </a:p>
                  </a:txBody>
                  <a:tcPr anchor="t" marL="33480" marR="33480">
                    <a:lnL w="12240">
                      <a:noFill/>
                      <a:prstDash val="solid"/>
                    </a:lnL>
                    <a:lnR w="12240">
                      <a:noFill/>
                      <a:prstDash val="solid"/>
                    </a:lnR>
                    <a:lnT w="12240">
                      <a:solidFill>
                        <a:srgbClr val="1b91a1"/>
                      </a:solidFill>
                      <a:prstDash val="solid"/>
                    </a:lnT>
                    <a:lnB w="12240">
                      <a:solidFill>
                        <a:srgbClr val="1b91a1"/>
                      </a:solidFill>
                      <a:prstDash val="solid"/>
                    </a:lnB>
                    <a:noFill/>
                  </a:tcPr>
                </a:tc>
              </a:tr>
              <a:tr h="564840">
                <a:tc>
                  <a:txBody>
                    <a:bodyPr lIns="33480" rIns="33480" anchor="t">
                      <a:noAutofit/>
                    </a:bodyPr>
                    <a:p>
                      <a:pPr algn="ctr" defTabSz="914400">
                        <a:lnSpc>
                          <a:spcPct val="107000"/>
                        </a:lnSpc>
                        <a:spcAft>
                          <a:spcPts val="799"/>
                        </a:spcAft>
                      </a:pPr>
                      <a:r>
                        <a:rPr b="1" lang="en-CA" sz="1200" spc="-1" strike="noStrike">
                          <a:solidFill>
                            <a:schemeClr val="dk1"/>
                          </a:solidFill>
                          <a:latin typeface="Euphemia"/>
                        </a:rPr>
                        <a:t>Access Concentration</a:t>
                      </a:r>
                      <a:endParaRPr b="0" lang="en-US" sz="1200" spc="-1" strike="noStrike">
                        <a:solidFill>
                          <a:srgbClr val="ffffff"/>
                        </a:solidFill>
                        <a:latin typeface="Arial"/>
                      </a:endParaRPr>
                    </a:p>
                  </a:txBody>
                  <a:tcPr anchor="t"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c>
                  <a:txBody>
                    <a:bodyPr lIns="33480" rIns="33480" anchor="t">
                      <a:noAutofit/>
                    </a:bodyPr>
                    <a:p>
                      <a:pPr algn="ctr" defTabSz="914400">
                        <a:lnSpc>
                          <a:spcPct val="107000"/>
                        </a:lnSpc>
                        <a:spcAft>
                          <a:spcPts val="799"/>
                        </a:spcAft>
                      </a:pPr>
                      <a:r>
                        <a:rPr b="0" lang="en-CA" sz="1200" spc="-1" strike="noStrike">
                          <a:solidFill>
                            <a:schemeClr val="dk1"/>
                          </a:solidFill>
                          <a:latin typeface="Euphemia"/>
                        </a:rPr>
                        <a:t> </a:t>
                      </a:r>
                      <a:endParaRPr b="0" lang="en-US" sz="1200" spc="-1" strike="noStrike">
                        <a:solidFill>
                          <a:srgbClr val="ffffff"/>
                        </a:solidFill>
                        <a:latin typeface="Arial"/>
                      </a:endParaRPr>
                    </a:p>
                  </a:txBody>
                  <a:tcPr anchor="t"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c>
                  <a:txBody>
                    <a:bodyPr lIns="33480" rIns="33480" anchor="t">
                      <a:noAutofit/>
                    </a:bodyPr>
                    <a:p>
                      <a:pPr algn="ctr" defTabSz="914400">
                        <a:lnSpc>
                          <a:spcPct val="107000"/>
                        </a:lnSpc>
                        <a:spcAft>
                          <a:spcPts val="799"/>
                        </a:spcAft>
                      </a:pPr>
                      <a:r>
                        <a:rPr b="0" lang="en-CA" sz="1200" spc="-1" strike="noStrike">
                          <a:solidFill>
                            <a:schemeClr val="dk1"/>
                          </a:solidFill>
                          <a:latin typeface="Euphemia"/>
                        </a:rPr>
                        <a:t>Basic level concentration</a:t>
                      </a:r>
                      <a:endParaRPr b="0" lang="en-US" sz="1200" spc="-1" strike="noStrike">
                        <a:solidFill>
                          <a:srgbClr val="ffffff"/>
                        </a:solidFill>
                        <a:latin typeface="Arial"/>
                      </a:endParaRPr>
                    </a:p>
                    <a:p>
                      <a:pPr algn="ctr" defTabSz="914400">
                        <a:lnSpc>
                          <a:spcPct val="107000"/>
                        </a:lnSpc>
                        <a:spcAft>
                          <a:spcPts val="799"/>
                        </a:spcAft>
                      </a:pPr>
                      <a:r>
                        <a:rPr b="0" lang="en-CA" sz="1200" spc="-1" strike="noStrike">
                          <a:solidFill>
                            <a:schemeClr val="dk1"/>
                          </a:solidFill>
                          <a:latin typeface="Euphemia"/>
                        </a:rPr>
                        <a:t>-Breath count, mindfulness of breathing, body scan, loving-kindness, mantra etc.</a:t>
                      </a:r>
                      <a:endParaRPr b="0" lang="en-US" sz="1200" spc="-1" strike="noStrike">
                        <a:solidFill>
                          <a:srgbClr val="ffffff"/>
                        </a:solidFill>
                        <a:latin typeface="Arial"/>
                      </a:endParaRPr>
                    </a:p>
                  </a:txBody>
                  <a:tcPr anchor="t"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c>
                  <a:txBody>
                    <a:bodyPr lIns="33480" rIns="33480" anchor="t">
                      <a:noAutofit/>
                    </a:bodyPr>
                    <a:p>
                      <a:pPr algn="ctr" defTabSz="914400">
                        <a:lnSpc>
                          <a:spcPct val="107000"/>
                        </a:lnSpc>
                        <a:spcAft>
                          <a:spcPts val="799"/>
                        </a:spcAft>
                      </a:pPr>
                      <a:r>
                        <a:rPr b="0" lang="en-CA" sz="1200" spc="-1" strike="noStrike">
                          <a:solidFill>
                            <a:schemeClr val="dk1"/>
                          </a:solidFill>
                          <a:latin typeface="Euphemia"/>
                        </a:rPr>
                        <a:t>All present</a:t>
                      </a:r>
                      <a:endParaRPr b="0" lang="en-US" sz="1200" spc="-1" strike="noStrike">
                        <a:solidFill>
                          <a:srgbClr val="ffffff"/>
                        </a:solidFill>
                        <a:latin typeface="Arial"/>
                      </a:endParaRPr>
                    </a:p>
                  </a:txBody>
                  <a:tcPr anchor="t"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r>
              <a:tr h="675000">
                <a:tc>
                  <a:txBody>
                    <a:bodyPr lIns="33480" rIns="33480" anchor="t">
                      <a:noAutofit/>
                    </a:bodyPr>
                    <a:p>
                      <a:pPr algn="ctr" defTabSz="914400">
                        <a:lnSpc>
                          <a:spcPct val="107000"/>
                        </a:lnSpc>
                        <a:spcAft>
                          <a:spcPts val="799"/>
                        </a:spcAft>
                      </a:pPr>
                      <a:r>
                        <a:rPr b="1" lang="en-CA" sz="1200" spc="-1" strike="noStrike">
                          <a:solidFill>
                            <a:schemeClr val="dk1"/>
                          </a:solidFill>
                          <a:latin typeface="Euphemia"/>
                        </a:rPr>
                        <a:t>1</a:t>
                      </a:r>
                      <a:r>
                        <a:rPr b="1" lang="en-CA" sz="1200" spc="-1" strike="noStrike" baseline="30000">
                          <a:solidFill>
                            <a:schemeClr val="dk1"/>
                          </a:solidFill>
                          <a:latin typeface="Euphemia"/>
                        </a:rPr>
                        <a:t>st</a:t>
                      </a:r>
                      <a:r>
                        <a:rPr b="1" lang="en-CA" sz="1200" spc="-1" strike="noStrike">
                          <a:solidFill>
                            <a:schemeClr val="dk1"/>
                          </a:solidFill>
                          <a:latin typeface="Euphemia"/>
                        </a:rPr>
                        <a:t> Jhana</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noFill/>
                      <a:prstDash val="solid"/>
                    </a:lnB>
                    <a:noFill/>
                  </a:tcPr>
                </a:tc>
                <a:tc rowSpan="4">
                  <a:txBody>
                    <a:bodyPr lIns="33480" rIns="33480" anchor="t">
                      <a:noAutofit/>
                    </a:bodyPr>
                    <a:p>
                      <a:pPr marL="71640" defTabSz="914400">
                        <a:lnSpc>
                          <a:spcPct val="107000"/>
                        </a:lnSpc>
                        <a:spcAft>
                          <a:spcPts val="799"/>
                        </a:spcAft>
                      </a:pPr>
                      <a:r>
                        <a:rPr b="0" lang="en-CA" sz="1200" spc="-1" strike="noStrike">
                          <a:solidFill>
                            <a:schemeClr val="dk1"/>
                          </a:solidFill>
                          <a:latin typeface="Euphemia"/>
                        </a:rPr>
                        <a:t>Awareness of Body &amp; Duality</a:t>
                      </a:r>
                      <a:endParaRPr b="0" lang="en-US" sz="1200" spc="-1" strike="noStrike">
                        <a:solidFill>
                          <a:srgbClr val="000000"/>
                        </a:solidFill>
                        <a:latin typeface="Arial"/>
                      </a:endParaRPr>
                    </a:p>
                  </a:txBody>
                  <a:tcPr anchor="t" vert="vert270" marL="33480" marR="33480">
                    <a:lnL w="12240">
                      <a:noFill/>
                      <a:prstDash val="solid"/>
                    </a:lnL>
                    <a:lnR w="12240">
                      <a:noFill/>
                      <a:prstDash val="solid"/>
                    </a:lnR>
                    <a:lnT w="12240">
                      <a:noFill/>
                      <a:prstDash val="solid"/>
                    </a:lnT>
                    <a:lnB w="12240">
                      <a:noFill/>
                      <a:prstDash val="solid"/>
                    </a:lnB>
                    <a:noFill/>
                  </a:tcPr>
                </a:tc>
                <a:tc>
                  <a:txBody>
                    <a:bodyPr lIns="33480" rIns="33480" anchor="t">
                      <a:noAutofit/>
                    </a:bodyPr>
                    <a:p>
                      <a:pPr defTabSz="914400">
                        <a:lnSpc>
                          <a:spcPct val="107000"/>
                        </a:lnSpc>
                        <a:spcAft>
                          <a:spcPts val="799"/>
                        </a:spcAft>
                      </a:pPr>
                      <a:r>
                        <a:rPr b="0" lang="en-CA" sz="1200" spc="-1" strike="noStrike">
                          <a:solidFill>
                            <a:schemeClr val="dk1"/>
                          </a:solidFill>
                          <a:latin typeface="Euphemia"/>
                        </a:rPr>
                        <a:t>Shift attention to hold on to pleasant sensation erupts to Piti (glee) &amp; Sukha (joy/happiness) sustained. Piti rises like gooseflesh all over the body, all your cells dancing with pure pleasure.</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noFill/>
                      <a:prstDash val="solid"/>
                    </a:lnB>
                    <a:noFill/>
                  </a:tcPr>
                </a:tc>
                <a:tc>
                  <a:txBody>
                    <a:bodyPr lIns="33480" rIns="33480" anchor="t">
                      <a:noAutofit/>
                    </a:bodyPr>
                    <a:p>
                      <a:pPr algn="ctr" defTabSz="914400">
                        <a:lnSpc>
                          <a:spcPct val="107000"/>
                        </a:lnSpc>
                        <a:spcAft>
                          <a:spcPts val="799"/>
                        </a:spcAft>
                      </a:pPr>
                      <a:r>
                        <a:rPr b="0" lang="en-CA" sz="1200" spc="-1" strike="noStrike">
                          <a:solidFill>
                            <a:schemeClr val="dk1"/>
                          </a:solidFill>
                          <a:latin typeface="Euphemia"/>
                        </a:rPr>
                        <a:t>All Present w/ Increase feelings &amp; sensory pleasantness</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noFill/>
                      <a:prstDash val="solid"/>
                    </a:lnB>
                    <a:noFill/>
                  </a:tcPr>
                </a:tc>
              </a:tr>
              <a:tr h="794160">
                <a:tc>
                  <a:txBody>
                    <a:bodyPr lIns="33480" rIns="33480" anchor="t">
                      <a:noAutofit/>
                    </a:bodyPr>
                    <a:p>
                      <a:pPr algn="ctr" defTabSz="914400">
                        <a:lnSpc>
                          <a:spcPct val="107000"/>
                        </a:lnSpc>
                        <a:spcAft>
                          <a:spcPts val="799"/>
                        </a:spcAft>
                      </a:pPr>
                      <a:r>
                        <a:rPr b="1" lang="en-CA" sz="1200" spc="-1" strike="noStrike">
                          <a:solidFill>
                            <a:schemeClr val="dk1"/>
                          </a:solidFill>
                          <a:latin typeface="Euphemia"/>
                        </a:rPr>
                        <a:t>2</a:t>
                      </a:r>
                      <a:r>
                        <a:rPr b="1" lang="en-CA" sz="1200" spc="-1" strike="noStrike" baseline="30000">
                          <a:solidFill>
                            <a:schemeClr val="dk1"/>
                          </a:solidFill>
                          <a:latin typeface="Euphemia"/>
                        </a:rPr>
                        <a:t>nd</a:t>
                      </a:r>
                      <a:r>
                        <a:rPr b="1" lang="en-CA" sz="1200" spc="-1" strike="noStrike">
                          <a:solidFill>
                            <a:schemeClr val="dk1"/>
                          </a:solidFill>
                          <a:latin typeface="Euphemia"/>
                        </a:rPr>
                        <a:t> Jhana</a:t>
                      </a:r>
                      <a:endParaRPr b="0" lang="en-US" sz="1200" spc="-1" strike="noStrike">
                        <a:solidFill>
                          <a:srgbClr val="ffffff"/>
                        </a:solidFill>
                        <a:latin typeface="Arial"/>
                      </a:endParaRPr>
                    </a:p>
                  </a:txBody>
                  <a:tcPr anchor="t"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c vMerge="1">
                  <a:txBody>
                    <a:bodyPr lIns="90000" rIns="90000" tIns="45000" bIns="45000" anchor="t">
                      <a:noAutofit/>
                    </a:bodyPr>
                    <a:p>
                      <a:endParaRPr b="0" lang="en-US" sz="1800" spc="-1" strike="noStrike">
                        <a:solidFill>
                          <a:srgbClr val="000000"/>
                        </a:solidFill>
                        <a:latin typeface="Arial"/>
                      </a:endParaRPr>
                    </a:p>
                  </a:txBody>
                  <a:tcPr anchor="t" marL="90000" marR="90000">
                    <a:lnL>
                      <a:noFill/>
                    </a:lnL>
                    <a:lnR>
                      <a:noFill/>
                    </a:lnR>
                    <a:lnT>
                      <a:noFill/>
                    </a:lnT>
                    <a:lnB>
                      <a:noFill/>
                    </a:lnB>
                    <a:solidFill>
                      <a:srgbClr val="729fcf"/>
                    </a:solidFill>
                  </a:tcPr>
                </a:tc>
                <a:tc>
                  <a:txBody>
                    <a:bodyPr lIns="33480" rIns="33480" anchor="t">
                      <a:noAutofit/>
                    </a:bodyPr>
                    <a:p>
                      <a:pPr defTabSz="914400">
                        <a:lnSpc>
                          <a:spcPct val="107000"/>
                        </a:lnSpc>
                        <a:spcAft>
                          <a:spcPts val="799"/>
                        </a:spcAft>
                      </a:pPr>
                      <a:r>
                        <a:rPr b="0" lang="en-CA" sz="1200" spc="-1" strike="noStrike">
                          <a:solidFill>
                            <a:schemeClr val="dk1"/>
                          </a:solidFill>
                          <a:latin typeface="Euphemia"/>
                        </a:rPr>
                        <a:t>Background thoughts quieter/distant</a:t>
                      </a:r>
                      <a:endParaRPr b="0" lang="en-US" sz="1200" spc="-1" strike="noStrike">
                        <a:solidFill>
                          <a:srgbClr val="ffffff"/>
                        </a:solidFill>
                        <a:latin typeface="Arial"/>
                      </a:endParaRPr>
                    </a:p>
                    <a:p>
                      <a:pPr defTabSz="914400">
                        <a:lnSpc>
                          <a:spcPct val="107000"/>
                        </a:lnSpc>
                        <a:spcAft>
                          <a:spcPts val="799"/>
                        </a:spcAft>
                      </a:pPr>
                      <a:r>
                        <a:rPr b="0" lang="en-CA" sz="1200" spc="-1" strike="noStrike">
                          <a:solidFill>
                            <a:schemeClr val="dk1"/>
                          </a:solidFill>
                          <a:latin typeface="Euphemia"/>
                        </a:rPr>
                        <a:t>Inner tranquillity, unified through a calm, contented emotional experience, reduced Piti.</a:t>
                      </a:r>
                      <a:endParaRPr b="0" lang="en-US" sz="1200" spc="-1" strike="noStrike">
                        <a:solidFill>
                          <a:srgbClr val="ffffff"/>
                        </a:solidFill>
                        <a:latin typeface="Arial"/>
                      </a:endParaRPr>
                    </a:p>
                  </a:txBody>
                  <a:tcPr anchor="t"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c>
                  <a:txBody>
                    <a:bodyPr lIns="33480" rIns="33480" anchor="t">
                      <a:noAutofit/>
                    </a:bodyPr>
                    <a:p>
                      <a:pPr algn="ctr" defTabSz="914400">
                        <a:lnSpc>
                          <a:spcPct val="107000"/>
                        </a:lnSpc>
                        <a:spcAft>
                          <a:spcPts val="799"/>
                        </a:spcAft>
                      </a:pPr>
                      <a:r>
                        <a:rPr b="0" lang="en-CA" sz="1200" spc="-1" strike="noStrike">
                          <a:solidFill>
                            <a:schemeClr val="dk1"/>
                          </a:solidFill>
                          <a:latin typeface="Euphemia"/>
                        </a:rPr>
                        <a:t>All present w/ Reduced feelings &amp; increase</a:t>
                      </a:r>
                      <a:endParaRPr b="0" lang="en-US" sz="1200" spc="-1" strike="noStrike">
                        <a:solidFill>
                          <a:srgbClr val="ffffff"/>
                        </a:solidFill>
                        <a:latin typeface="Arial"/>
                      </a:endParaRPr>
                    </a:p>
                    <a:p>
                      <a:pPr algn="ctr" defTabSz="914400">
                        <a:lnSpc>
                          <a:spcPct val="107000"/>
                        </a:lnSpc>
                        <a:spcAft>
                          <a:spcPts val="799"/>
                        </a:spcAft>
                      </a:pPr>
                      <a:r>
                        <a:rPr b="0" lang="en-CA" sz="1200" spc="-1" strike="noStrike">
                          <a:solidFill>
                            <a:schemeClr val="dk1"/>
                          </a:solidFill>
                          <a:latin typeface="Euphemia"/>
                        </a:rPr>
                        <a:t>Contentment &amp; quietness</a:t>
                      </a:r>
                      <a:endParaRPr b="0" lang="en-US" sz="1200" spc="-1" strike="noStrike">
                        <a:solidFill>
                          <a:srgbClr val="ffffff"/>
                        </a:solidFill>
                        <a:latin typeface="Arial"/>
                      </a:endParaRPr>
                    </a:p>
                  </a:txBody>
                  <a:tcPr anchor="t"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r>
              <a:tr h="445680">
                <a:tc>
                  <a:txBody>
                    <a:bodyPr lIns="33480" rIns="33480" anchor="t">
                      <a:noAutofit/>
                    </a:bodyPr>
                    <a:p>
                      <a:pPr algn="ctr" defTabSz="914400">
                        <a:lnSpc>
                          <a:spcPct val="107000"/>
                        </a:lnSpc>
                        <a:spcAft>
                          <a:spcPts val="799"/>
                        </a:spcAft>
                      </a:pPr>
                      <a:r>
                        <a:rPr b="1" lang="en-CA" sz="1200" spc="-1" strike="noStrike">
                          <a:solidFill>
                            <a:schemeClr val="dk1"/>
                          </a:solidFill>
                          <a:latin typeface="Euphemia"/>
                        </a:rPr>
                        <a:t>3</a:t>
                      </a:r>
                      <a:r>
                        <a:rPr b="1" lang="en-CA" sz="1200" spc="-1" strike="noStrike" baseline="30000">
                          <a:solidFill>
                            <a:schemeClr val="dk1"/>
                          </a:solidFill>
                          <a:latin typeface="Euphemia"/>
                        </a:rPr>
                        <a:t>rd</a:t>
                      </a:r>
                      <a:r>
                        <a:rPr b="1" lang="en-CA" sz="1200" spc="-1" strike="noStrike">
                          <a:solidFill>
                            <a:schemeClr val="dk1"/>
                          </a:solidFill>
                          <a:latin typeface="Euphemia"/>
                        </a:rPr>
                        <a:t> Jhana</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noFill/>
                      <a:prstDash val="solid"/>
                    </a:lnB>
                    <a:noFill/>
                  </a:tcPr>
                </a:tc>
                <a:tc vMerge="1">
                  <a:txBody>
                    <a:bodyPr lIns="90000" rIns="90000" tIns="45000" bIns="45000" anchor="t">
                      <a:noAutofit/>
                    </a:bodyPr>
                    <a:p>
                      <a:endParaRPr b="0" lang="en-US" sz="1800" spc="-1" strike="noStrike">
                        <a:solidFill>
                          <a:srgbClr val="000000"/>
                        </a:solidFill>
                        <a:latin typeface="Arial"/>
                      </a:endParaRPr>
                    </a:p>
                  </a:txBody>
                  <a:tcPr anchor="t" marL="90000" marR="90000">
                    <a:lnL>
                      <a:noFill/>
                    </a:lnL>
                    <a:lnR>
                      <a:noFill/>
                    </a:lnR>
                    <a:lnT>
                      <a:noFill/>
                    </a:lnT>
                    <a:lnB>
                      <a:noFill/>
                    </a:lnB>
                    <a:solidFill>
                      <a:srgbClr val="729fcf"/>
                    </a:solidFill>
                  </a:tcPr>
                </a:tc>
                <a:tc>
                  <a:txBody>
                    <a:bodyPr lIns="33480" rIns="33480" anchor="t">
                      <a:noAutofit/>
                    </a:bodyPr>
                    <a:p>
                      <a:pPr defTabSz="914400">
                        <a:lnSpc>
                          <a:spcPct val="107000"/>
                        </a:lnSpc>
                        <a:spcAft>
                          <a:spcPts val="799"/>
                        </a:spcAft>
                      </a:pPr>
                      <a:r>
                        <a:rPr b="0" lang="en-CA" sz="1200" spc="-1" strike="noStrike">
                          <a:solidFill>
                            <a:schemeClr val="dk1"/>
                          </a:solidFill>
                          <a:latin typeface="Euphemia"/>
                        </a:rPr>
                        <a:t>The pleasure of contentment goes away, emotionally neutral, no Piti. The body's perceptions of limbs come and go like it is not there. </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noFill/>
                      <a:prstDash val="solid"/>
                    </a:lnB>
                    <a:noFill/>
                  </a:tcPr>
                </a:tc>
                <a:tc>
                  <a:txBody>
                    <a:bodyPr lIns="33480" rIns="33480" anchor="t">
                      <a:noAutofit/>
                    </a:bodyPr>
                    <a:p>
                      <a:pPr algn="ctr" defTabSz="914400">
                        <a:lnSpc>
                          <a:spcPct val="107000"/>
                        </a:lnSpc>
                        <a:spcAft>
                          <a:spcPts val="799"/>
                        </a:spcAft>
                      </a:pPr>
                      <a:r>
                        <a:rPr b="0" lang="en-CA" sz="1200" spc="-1" strike="noStrike">
                          <a:solidFill>
                            <a:schemeClr val="dk1"/>
                          </a:solidFill>
                          <a:latin typeface="Euphemia"/>
                        </a:rPr>
                        <a:t>Sensory experience reduced</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noFill/>
                      <a:prstDash val="solid"/>
                    </a:lnB>
                    <a:noFill/>
                  </a:tcPr>
                </a:tc>
              </a:tr>
              <a:tr h="564840">
                <a:tc>
                  <a:txBody>
                    <a:bodyPr lIns="33480" rIns="33480" anchor="t">
                      <a:noAutofit/>
                    </a:bodyPr>
                    <a:p>
                      <a:pPr algn="ctr" defTabSz="914400">
                        <a:lnSpc>
                          <a:spcPct val="107000"/>
                        </a:lnSpc>
                        <a:spcAft>
                          <a:spcPts val="799"/>
                        </a:spcAft>
                      </a:pPr>
                      <a:r>
                        <a:rPr b="1" lang="en-CA" sz="1200" spc="-1" strike="noStrike">
                          <a:solidFill>
                            <a:schemeClr val="dk1"/>
                          </a:solidFill>
                          <a:latin typeface="Euphemia"/>
                        </a:rPr>
                        <a:t>4</a:t>
                      </a:r>
                      <a:r>
                        <a:rPr b="1" lang="en-CA" sz="1200" spc="-1" strike="noStrike" baseline="30000">
                          <a:solidFill>
                            <a:schemeClr val="dk1"/>
                          </a:solidFill>
                          <a:latin typeface="Euphemia"/>
                        </a:rPr>
                        <a:t>th</a:t>
                      </a:r>
                      <a:r>
                        <a:rPr b="1" lang="en-CA" sz="1200" spc="-1" strike="noStrike">
                          <a:solidFill>
                            <a:schemeClr val="dk1"/>
                          </a:solidFill>
                          <a:latin typeface="Euphemia"/>
                        </a:rPr>
                        <a:t> Jhana</a:t>
                      </a:r>
                      <a:endParaRPr b="0" lang="en-US" sz="1200" spc="-1" strike="noStrike">
                        <a:solidFill>
                          <a:srgbClr val="ffffff"/>
                        </a:solidFill>
                        <a:latin typeface="Arial"/>
                      </a:endParaRPr>
                    </a:p>
                  </a:txBody>
                  <a:tcPr anchor="t"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c vMerge="1">
                  <a:txBody>
                    <a:bodyPr lIns="90000" rIns="90000" tIns="45000" bIns="45000" anchor="t">
                      <a:noAutofit/>
                    </a:bodyPr>
                    <a:p>
                      <a:endParaRPr b="0" lang="en-US" sz="1800" spc="-1" strike="noStrike">
                        <a:solidFill>
                          <a:srgbClr val="000000"/>
                        </a:solidFill>
                        <a:latin typeface="Arial"/>
                      </a:endParaRPr>
                    </a:p>
                  </a:txBody>
                  <a:tcPr anchor="t" marL="90000" marR="90000">
                    <a:lnL>
                      <a:noFill/>
                    </a:lnL>
                    <a:lnR>
                      <a:noFill/>
                    </a:lnR>
                    <a:lnT>
                      <a:noFill/>
                    </a:lnT>
                    <a:lnB>
                      <a:noFill/>
                    </a:lnB>
                    <a:solidFill>
                      <a:srgbClr val="729fcf"/>
                    </a:solidFill>
                  </a:tcPr>
                </a:tc>
                <a:tc>
                  <a:txBody>
                    <a:bodyPr lIns="33480" rIns="33480" anchor="t">
                      <a:noAutofit/>
                    </a:bodyPr>
                    <a:p>
                      <a:pPr defTabSz="914400">
                        <a:lnSpc>
                          <a:spcPct val="107000"/>
                        </a:lnSpc>
                        <a:spcAft>
                          <a:spcPts val="799"/>
                        </a:spcAft>
                      </a:pPr>
                      <a:r>
                        <a:rPr b="0" lang="en-CA" sz="1200" spc="-1" strike="noStrike">
                          <a:solidFill>
                            <a:schemeClr val="dk1"/>
                          </a:solidFill>
                          <a:latin typeface="Euphemia"/>
                        </a:rPr>
                        <a:t>Steady stillness, in-distractibility, no more background thoughts</a:t>
                      </a:r>
                      <a:endParaRPr b="0" lang="en-US" sz="1200" spc="-1" strike="noStrike">
                        <a:solidFill>
                          <a:srgbClr val="ffffff"/>
                        </a:solidFill>
                        <a:latin typeface="Arial"/>
                      </a:endParaRPr>
                    </a:p>
                    <a:p>
                      <a:pPr defTabSz="914400">
                        <a:lnSpc>
                          <a:spcPct val="107000"/>
                        </a:lnSpc>
                        <a:spcAft>
                          <a:spcPts val="799"/>
                        </a:spcAft>
                      </a:pPr>
                      <a:r>
                        <a:rPr b="0" lang="en-CA" sz="1200" spc="-1" strike="noStrike">
                          <a:solidFill>
                            <a:schemeClr val="dk1"/>
                          </a:solidFill>
                          <a:latin typeface="Euphemia"/>
                        </a:rPr>
                        <a:t>A sharp mind with clarity</a:t>
                      </a:r>
                      <a:endParaRPr b="0" lang="en-US" sz="1200" spc="-1" strike="noStrike">
                        <a:solidFill>
                          <a:srgbClr val="ffffff"/>
                        </a:solidFill>
                        <a:latin typeface="Arial"/>
                      </a:endParaRPr>
                    </a:p>
                  </a:txBody>
                  <a:tcPr anchor="t"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c>
                  <a:txBody>
                    <a:bodyPr lIns="33480" rIns="33480" anchor="t">
                      <a:noAutofit/>
                    </a:bodyPr>
                    <a:p>
                      <a:pPr algn="ctr" defTabSz="914400">
                        <a:lnSpc>
                          <a:spcPct val="107000"/>
                        </a:lnSpc>
                        <a:spcAft>
                          <a:spcPts val="799"/>
                        </a:spcAft>
                      </a:pPr>
                      <a:r>
                        <a:rPr b="0" lang="en-CA" sz="1200" spc="-1" strike="noStrike">
                          <a:solidFill>
                            <a:schemeClr val="dk1"/>
                          </a:solidFill>
                          <a:latin typeface="Euphemia"/>
                        </a:rPr>
                        <a:t>No thoughts</a:t>
                      </a:r>
                      <a:endParaRPr b="0" lang="en-US" sz="1200" spc="-1" strike="noStrike">
                        <a:solidFill>
                          <a:srgbClr val="ffffff"/>
                        </a:solidFill>
                        <a:latin typeface="Arial"/>
                      </a:endParaRPr>
                    </a:p>
                  </a:txBody>
                  <a:tcPr anchor="t"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r>
              <a:tr h="554040">
                <a:tc>
                  <a:txBody>
                    <a:bodyPr lIns="33480" rIns="33480" anchor="t">
                      <a:noAutofit/>
                    </a:bodyPr>
                    <a:p>
                      <a:pPr algn="ctr" defTabSz="914400">
                        <a:lnSpc>
                          <a:spcPct val="107000"/>
                        </a:lnSpc>
                        <a:spcAft>
                          <a:spcPts val="799"/>
                        </a:spcAft>
                      </a:pPr>
                      <a:r>
                        <a:rPr b="1" lang="en-CA" sz="1200" spc="-1" strike="noStrike">
                          <a:solidFill>
                            <a:schemeClr val="dk1"/>
                          </a:solidFill>
                          <a:latin typeface="Euphemia"/>
                        </a:rPr>
                        <a:t>Base of Infinite Space</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noFill/>
                      <a:prstDash val="solid"/>
                    </a:lnB>
                    <a:noFill/>
                  </a:tcPr>
                </a:tc>
                <a:tc>
                  <a:txBody>
                    <a:bodyPr lIns="33480" rIns="33480" anchor="t">
                      <a:noAutofit/>
                    </a:bodyPr>
                    <a:p>
                      <a:pPr defTabSz="914400">
                        <a:lnSpc>
                          <a:spcPct val="107000"/>
                        </a:lnSpc>
                        <a:spcAft>
                          <a:spcPts val="799"/>
                        </a:spcAft>
                      </a:pPr>
                      <a:r>
                        <a:rPr b="0" lang="en-CA" sz="1200" spc="-1" strike="noStrike">
                          <a:solidFill>
                            <a:schemeClr val="dk1"/>
                          </a:solidFill>
                          <a:latin typeface="Euphemia"/>
                        </a:rPr>
                        <a:t> </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noFill/>
                      <a:prstDash val="solid"/>
                    </a:lnB>
                    <a:noFill/>
                  </a:tcPr>
                </a:tc>
                <a:tc>
                  <a:txBody>
                    <a:bodyPr lIns="33480" rIns="33480" anchor="t">
                      <a:noAutofit/>
                    </a:bodyPr>
                    <a:p>
                      <a:pPr defTabSz="914400">
                        <a:lnSpc>
                          <a:spcPct val="107000"/>
                        </a:lnSpc>
                        <a:spcAft>
                          <a:spcPts val="799"/>
                        </a:spcAft>
                      </a:pPr>
                      <a:r>
                        <a:rPr b="0" lang="en-CA" sz="1200" spc="-1" strike="noStrike">
                          <a:solidFill>
                            <a:schemeClr val="dk1"/>
                          </a:solidFill>
                          <a:latin typeface="Euphemia"/>
                        </a:rPr>
                        <a:t>Expansive awareness, reduced awareness of body, joyous feelings of expansive freedom</a:t>
                      </a:r>
                      <a:endParaRPr b="0" lang="en-US" sz="1200" spc="-1" strike="noStrike">
                        <a:solidFill>
                          <a:srgbClr val="000000"/>
                        </a:solidFill>
                        <a:latin typeface="Arial"/>
                      </a:endParaRPr>
                    </a:p>
                    <a:p>
                      <a:pPr defTabSz="914400">
                        <a:lnSpc>
                          <a:spcPct val="107000"/>
                        </a:lnSpc>
                        <a:spcAft>
                          <a:spcPts val="799"/>
                        </a:spcAft>
                      </a:pPr>
                      <a:r>
                        <a:rPr b="0" lang="en-CA" sz="1200" spc="-1" strike="noStrike">
                          <a:solidFill>
                            <a:schemeClr val="dk1"/>
                          </a:solidFill>
                          <a:latin typeface="Euphemia"/>
                        </a:rPr>
                        <a:t>Loss of body awareness</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noFill/>
                      <a:prstDash val="solid"/>
                    </a:lnB>
                    <a:noFill/>
                  </a:tcPr>
                </a:tc>
                <a:tc rowSpan="2">
                  <a:txBody>
                    <a:bodyPr lIns="33480" rIns="33480" anchor="t">
                      <a:noAutofit/>
                    </a:bodyPr>
                    <a:p>
                      <a:pPr algn="ctr" defTabSz="914400">
                        <a:lnSpc>
                          <a:spcPct val="107000"/>
                        </a:lnSpc>
                        <a:spcAft>
                          <a:spcPts val="799"/>
                        </a:spcAft>
                      </a:pPr>
                      <a:r>
                        <a:rPr b="0" lang="en-CA" sz="1200" spc="-1" strike="noStrike">
                          <a:solidFill>
                            <a:schemeClr val="dk1"/>
                          </a:solidFill>
                          <a:latin typeface="Euphemia"/>
                        </a:rPr>
                        <a:t>No thoughts, no sensation, still subtle feelings, Perception and consciousness</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noFill/>
                      <a:prstDash val="solid"/>
                    </a:lnB>
                    <a:noFill/>
                  </a:tcPr>
                </a:tc>
              </a:tr>
              <a:tr h="864000">
                <a:tc>
                  <a:txBody>
                    <a:bodyPr lIns="33480" rIns="33480" anchor="t">
                      <a:noAutofit/>
                    </a:bodyPr>
                    <a:p>
                      <a:pPr algn="ctr" defTabSz="914400">
                        <a:lnSpc>
                          <a:spcPct val="107000"/>
                        </a:lnSpc>
                        <a:spcAft>
                          <a:spcPts val="799"/>
                        </a:spcAft>
                      </a:pPr>
                      <a:r>
                        <a:rPr b="1" lang="en-CA" sz="1200" spc="-1" strike="noStrike">
                          <a:solidFill>
                            <a:schemeClr val="dk1"/>
                          </a:solidFill>
                          <a:latin typeface="Euphemia"/>
                        </a:rPr>
                        <a:t>Base of Infinite Consciousness</a:t>
                      </a:r>
                      <a:endParaRPr b="0" lang="en-US" sz="1200" spc="-1" strike="noStrike">
                        <a:solidFill>
                          <a:srgbClr val="ffffff"/>
                        </a:solidFill>
                        <a:latin typeface="Arial"/>
                      </a:endParaRPr>
                    </a:p>
                  </a:txBody>
                  <a:tcPr anchor="t"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c>
                  <a:txBody>
                    <a:bodyPr lIns="33480" rIns="33480" anchor="t">
                      <a:noAutofit/>
                    </a:bodyPr>
                    <a:p>
                      <a:pPr marL="71640" algn="just" defTabSz="914400">
                        <a:lnSpc>
                          <a:spcPct val="107000"/>
                        </a:lnSpc>
                        <a:spcAft>
                          <a:spcPts val="799"/>
                        </a:spcAft>
                      </a:pPr>
                      <a:r>
                        <a:rPr b="0" lang="en-CA" sz="1200" spc="-1" strike="noStrike">
                          <a:solidFill>
                            <a:schemeClr val="dk1"/>
                          </a:solidFill>
                          <a:latin typeface="Euphemia"/>
                        </a:rPr>
                        <a:t>Oneness</a:t>
                      </a:r>
                      <a:endParaRPr b="0" lang="en-US" sz="1200" spc="-1" strike="noStrike">
                        <a:solidFill>
                          <a:srgbClr val="ffffff"/>
                        </a:solidFill>
                        <a:latin typeface="Arial"/>
                      </a:endParaRPr>
                    </a:p>
                  </a:txBody>
                  <a:tcPr anchor="t" vert="vert270"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c>
                  <a:txBody>
                    <a:bodyPr lIns="33480" rIns="33480" anchor="t">
                      <a:noAutofit/>
                    </a:bodyPr>
                    <a:p>
                      <a:pPr algn="just" defTabSz="914400">
                        <a:lnSpc>
                          <a:spcPct val="107000"/>
                        </a:lnSpc>
                        <a:spcAft>
                          <a:spcPts val="799"/>
                        </a:spcAft>
                      </a:pPr>
                      <a:r>
                        <a:rPr b="0" lang="en-CA" sz="1200" spc="-1" strike="noStrike">
                          <a:solidFill>
                            <a:schemeClr val="dk1"/>
                          </a:solidFill>
                          <a:latin typeface="Euphemia"/>
                        </a:rPr>
                        <a:t>Disappearance of object perception, everything is the watcher/observer. As if everything is pure consciousness/oneness. This is where most spiritual traditions falsely mistaken this place for enlightenment. </a:t>
                      </a:r>
                      <a:endParaRPr b="0" lang="en-US" sz="1200" spc="-1" strike="noStrike">
                        <a:solidFill>
                          <a:srgbClr val="ffffff"/>
                        </a:solidFill>
                        <a:latin typeface="Arial"/>
                      </a:endParaRPr>
                    </a:p>
                  </a:txBody>
                  <a:tcPr anchor="t"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c vMerge="1">
                  <a:txBody>
                    <a:bodyPr lIns="90000" rIns="90000" tIns="45000" bIns="45000" anchor="t">
                      <a:noAutofit/>
                    </a:bodyPr>
                    <a:p>
                      <a:endParaRPr b="0" lang="en-US" sz="1800" spc="-1" strike="noStrike">
                        <a:solidFill>
                          <a:srgbClr val="000000"/>
                        </a:solidFill>
                        <a:latin typeface="Arial"/>
                      </a:endParaRPr>
                    </a:p>
                  </a:txBody>
                  <a:tcPr anchor="t" marL="90000" marR="90000">
                    <a:lnL>
                      <a:noFill/>
                    </a:lnL>
                    <a:lnR>
                      <a:noFill/>
                    </a:lnR>
                    <a:lnT>
                      <a:noFill/>
                    </a:lnT>
                    <a:lnB>
                      <a:noFill/>
                    </a:lnB>
                    <a:solidFill>
                      <a:srgbClr val="729fcf"/>
                    </a:solidFill>
                  </a:tcPr>
                </a:tc>
              </a:tr>
              <a:tr h="510840">
                <a:tc>
                  <a:txBody>
                    <a:bodyPr lIns="33480" rIns="33480" anchor="t">
                      <a:noAutofit/>
                    </a:bodyPr>
                    <a:p>
                      <a:pPr algn="ctr" defTabSz="914400">
                        <a:lnSpc>
                          <a:spcPct val="107000"/>
                        </a:lnSpc>
                        <a:spcAft>
                          <a:spcPts val="799"/>
                        </a:spcAft>
                      </a:pPr>
                      <a:r>
                        <a:rPr b="1" lang="en-CA" sz="1200" spc="-1" strike="noStrike">
                          <a:solidFill>
                            <a:schemeClr val="dk1"/>
                          </a:solidFill>
                          <a:latin typeface="Euphemia"/>
                        </a:rPr>
                        <a:t>Base of Infinite Nothingness</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noFill/>
                      <a:prstDash val="solid"/>
                    </a:lnB>
                    <a:noFill/>
                  </a:tcPr>
                </a:tc>
                <a:tc rowSpan="2">
                  <a:txBody>
                    <a:bodyPr lIns="33480" rIns="33480" anchor="t">
                      <a:noAutofit/>
                    </a:bodyPr>
                    <a:p>
                      <a:pPr marL="71640" defTabSz="914400">
                        <a:lnSpc>
                          <a:spcPct val="107000"/>
                        </a:lnSpc>
                        <a:spcAft>
                          <a:spcPts val="799"/>
                        </a:spcAft>
                      </a:pPr>
                      <a:r>
                        <a:rPr b="0" lang="en-CA" sz="1200" spc="-1" strike="noStrike">
                          <a:solidFill>
                            <a:schemeClr val="dk1"/>
                          </a:solidFill>
                          <a:latin typeface="Euphemia"/>
                        </a:rPr>
                        <a:t>Non-Duality</a:t>
                      </a:r>
                      <a:endParaRPr b="0" lang="en-US" sz="1200" spc="-1" strike="noStrike">
                        <a:solidFill>
                          <a:srgbClr val="000000"/>
                        </a:solidFill>
                        <a:latin typeface="Arial"/>
                      </a:endParaRPr>
                    </a:p>
                  </a:txBody>
                  <a:tcPr anchor="t" vert="vert270" marL="33480" marR="33480">
                    <a:lnL w="12240">
                      <a:noFill/>
                      <a:prstDash val="solid"/>
                    </a:lnL>
                    <a:lnR w="12240">
                      <a:noFill/>
                      <a:prstDash val="solid"/>
                    </a:lnR>
                    <a:lnT w="12240">
                      <a:noFill/>
                      <a:prstDash val="solid"/>
                    </a:lnT>
                    <a:lnB w="12240">
                      <a:noFill/>
                      <a:prstDash val="solid"/>
                    </a:lnB>
                    <a:noFill/>
                  </a:tcPr>
                </a:tc>
                <a:tc>
                  <a:txBody>
                    <a:bodyPr lIns="33480" rIns="33480" anchor="t">
                      <a:noAutofit/>
                    </a:bodyPr>
                    <a:p>
                      <a:pPr defTabSz="914400">
                        <a:lnSpc>
                          <a:spcPct val="107000"/>
                        </a:lnSpc>
                        <a:spcAft>
                          <a:spcPts val="799"/>
                        </a:spcAft>
                      </a:pPr>
                      <a:r>
                        <a:rPr b="0" lang="en-CA" sz="1200" spc="-1" strike="noStrike">
                          <a:solidFill>
                            <a:schemeClr val="dk1"/>
                          </a:solidFill>
                          <a:latin typeface="Euphemia"/>
                        </a:rPr>
                        <a:t>Cessation of Feelings and Perceptions: Non-dual state, mind very clear. Outside of meditation, if experiencing this, all labels/Perception of objects perceived falls away. </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noFill/>
                      <a:prstDash val="solid"/>
                    </a:lnB>
                    <a:noFill/>
                  </a:tcPr>
                </a:tc>
                <a:tc rowSpan="2">
                  <a:txBody>
                    <a:bodyPr lIns="33480" rIns="33480" anchor="t">
                      <a:noAutofit/>
                    </a:bodyPr>
                    <a:p>
                      <a:pPr algn="ctr" defTabSz="914400">
                        <a:lnSpc>
                          <a:spcPct val="107000"/>
                        </a:lnSpc>
                        <a:spcAft>
                          <a:spcPts val="799"/>
                        </a:spcAft>
                      </a:pPr>
                      <a:r>
                        <a:rPr b="0" lang="en-CA" sz="1200" spc="-1" strike="noStrike">
                          <a:solidFill>
                            <a:schemeClr val="dk1"/>
                          </a:solidFill>
                          <a:latin typeface="Euphemia"/>
                        </a:rPr>
                        <a:t>No conceptualizing, no perception</a:t>
                      </a:r>
                      <a:endParaRPr b="0" lang="en-US" sz="1200" spc="-1" strike="noStrike">
                        <a:solidFill>
                          <a:srgbClr val="000000"/>
                        </a:solidFill>
                        <a:latin typeface="Arial"/>
                      </a:endParaRPr>
                    </a:p>
                    <a:p>
                      <a:pPr algn="ctr" defTabSz="914400">
                        <a:lnSpc>
                          <a:spcPct val="107000"/>
                        </a:lnSpc>
                        <a:spcAft>
                          <a:spcPts val="799"/>
                        </a:spcAft>
                      </a:pPr>
                      <a:r>
                        <a:rPr b="0" lang="en-CA" sz="1200" spc="-1" strike="noStrike">
                          <a:solidFill>
                            <a:schemeClr val="dk1"/>
                          </a:solidFill>
                          <a:latin typeface="Euphemia"/>
                        </a:rPr>
                        <a:t>no feelings, no sensory</a:t>
                      </a:r>
                      <a:endParaRPr b="0" lang="en-US" sz="1200" spc="-1" strike="noStrike">
                        <a:solidFill>
                          <a:srgbClr val="000000"/>
                        </a:solidFill>
                        <a:latin typeface="Arial"/>
                      </a:endParaRPr>
                    </a:p>
                    <a:p>
                      <a:pPr algn="ctr" defTabSz="914400">
                        <a:lnSpc>
                          <a:spcPct val="107000"/>
                        </a:lnSpc>
                        <a:spcAft>
                          <a:spcPts val="799"/>
                        </a:spcAft>
                      </a:pP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noFill/>
                      <a:prstDash val="solid"/>
                    </a:lnB>
                    <a:noFill/>
                  </a:tcPr>
                </a:tc>
              </a:tr>
              <a:tr h="717120">
                <a:tc>
                  <a:txBody>
                    <a:bodyPr lIns="33480" rIns="33480" anchor="t">
                      <a:noAutofit/>
                    </a:bodyPr>
                    <a:p>
                      <a:pPr algn="ctr" defTabSz="914400">
                        <a:lnSpc>
                          <a:spcPct val="107000"/>
                        </a:lnSpc>
                        <a:spcAft>
                          <a:spcPts val="799"/>
                        </a:spcAft>
                      </a:pPr>
                      <a:r>
                        <a:rPr b="1" lang="en-CA" sz="1200" spc="-1" strike="noStrike">
                          <a:solidFill>
                            <a:schemeClr val="dk1"/>
                          </a:solidFill>
                          <a:latin typeface="Euphemia"/>
                        </a:rPr>
                        <a:t>Base of Neither Perception nor Non-Perception</a:t>
                      </a:r>
                      <a:endParaRPr b="0" lang="en-US" sz="1200" spc="-1" strike="noStrike">
                        <a:solidFill>
                          <a:srgbClr val="ffffff"/>
                        </a:solidFill>
                        <a:latin typeface="Arial"/>
                      </a:endParaRPr>
                    </a:p>
                  </a:txBody>
                  <a:tcPr anchor="t"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c vMerge="1">
                  <a:txBody>
                    <a:bodyPr lIns="90000" rIns="90000" tIns="45000" bIns="45000" anchor="t">
                      <a:noAutofit/>
                    </a:bodyPr>
                    <a:p>
                      <a:endParaRPr b="0" lang="en-US" sz="1800" spc="-1" strike="noStrike">
                        <a:solidFill>
                          <a:srgbClr val="000000"/>
                        </a:solidFill>
                        <a:latin typeface="Arial"/>
                      </a:endParaRPr>
                    </a:p>
                  </a:txBody>
                  <a:tcPr anchor="t" marL="90000" marR="90000">
                    <a:lnL>
                      <a:noFill/>
                    </a:lnL>
                    <a:lnR>
                      <a:noFill/>
                    </a:lnR>
                    <a:lnT>
                      <a:noFill/>
                    </a:lnT>
                    <a:lnB>
                      <a:noFill/>
                    </a:lnB>
                    <a:solidFill>
                      <a:srgbClr val="729fcf"/>
                    </a:solidFill>
                  </a:tcPr>
                </a:tc>
                <a:tc>
                  <a:txBody>
                    <a:bodyPr lIns="33480" rIns="33480" anchor="t">
                      <a:noAutofit/>
                    </a:bodyPr>
                    <a:p>
                      <a:pPr defTabSz="914400">
                        <a:lnSpc>
                          <a:spcPct val="107000"/>
                        </a:lnSpc>
                        <a:spcAft>
                          <a:spcPts val="799"/>
                        </a:spcAft>
                      </a:pPr>
                      <a:r>
                        <a:rPr b="0" lang="en-CA" sz="1200" spc="-1" strike="noStrike">
                          <a:solidFill>
                            <a:schemeClr val="dk1"/>
                          </a:solidFill>
                          <a:latin typeface="Euphemia"/>
                        </a:rPr>
                        <a:t>Very reduced consciousness. Consciousness is collected in a small, dim center. Like REM sleep, mental formations appear like blurry phantom images in the background. </a:t>
                      </a:r>
                      <a:r>
                        <a:rPr b="0" lang="en-US" sz="1200" spc="-1" strike="noStrike">
                          <a:solidFill>
                            <a:schemeClr val="dk1"/>
                          </a:solidFill>
                          <a:latin typeface="Euphemia"/>
                        </a:rPr>
                        <a:t>You </a:t>
                      </a:r>
                      <a:r>
                        <a:rPr b="0" lang="en-CA" sz="1200" spc="-1" strike="noStrike">
                          <a:solidFill>
                            <a:schemeClr val="dk1"/>
                          </a:solidFill>
                          <a:latin typeface="Euphemia"/>
                        </a:rPr>
                        <a:t>cannot tell what you are experiencing from the sensory input from outside.</a:t>
                      </a:r>
                      <a:endParaRPr b="0" lang="en-US" sz="1200" spc="-1" strike="noStrike">
                        <a:solidFill>
                          <a:srgbClr val="ffffff"/>
                        </a:solidFill>
                        <a:latin typeface="Arial"/>
                      </a:endParaRPr>
                    </a:p>
                  </a:txBody>
                  <a:tcPr anchor="t" marL="33480" marR="33480">
                    <a:lnL w="12240">
                      <a:noFill/>
                      <a:prstDash val="solid"/>
                    </a:lnL>
                    <a:lnR w="12240">
                      <a:noFill/>
                      <a:prstDash val="solid"/>
                    </a:lnR>
                    <a:lnT w="12240">
                      <a:noFill/>
                      <a:prstDash val="solid"/>
                    </a:lnT>
                    <a:lnB w="12240">
                      <a:noFill/>
                      <a:prstDash val="solid"/>
                    </a:lnB>
                    <a:solidFill>
                      <a:schemeClr val="accent1">
                        <a:alpha val="20000"/>
                      </a:schemeClr>
                    </a:solidFill>
                  </a:tcPr>
                </a:tc>
                <a:tc vMerge="1">
                  <a:txBody>
                    <a:bodyPr lIns="90000" rIns="90000" tIns="45000" bIns="45000" anchor="t">
                      <a:noAutofit/>
                    </a:bodyPr>
                    <a:p>
                      <a:endParaRPr b="0" lang="en-US" sz="1800" spc="-1" strike="noStrike">
                        <a:solidFill>
                          <a:srgbClr val="000000"/>
                        </a:solidFill>
                        <a:latin typeface="Arial"/>
                      </a:endParaRPr>
                    </a:p>
                  </a:txBody>
                  <a:tcPr anchor="t" marL="90000" marR="90000">
                    <a:lnL>
                      <a:noFill/>
                    </a:lnL>
                    <a:lnR>
                      <a:noFill/>
                    </a:lnR>
                    <a:lnT>
                      <a:noFill/>
                    </a:lnT>
                    <a:lnB>
                      <a:noFill/>
                    </a:lnB>
                    <a:solidFill>
                      <a:srgbClr val="729fcf"/>
                    </a:solidFill>
                  </a:tcPr>
                </a:tc>
              </a:tr>
              <a:tr h="304560">
                <a:tc>
                  <a:txBody>
                    <a:bodyPr lIns="33480" rIns="33480" anchor="t">
                      <a:noAutofit/>
                    </a:bodyPr>
                    <a:p>
                      <a:pPr algn="ctr" defTabSz="914400">
                        <a:lnSpc>
                          <a:spcPct val="107000"/>
                        </a:lnSpc>
                        <a:spcAft>
                          <a:spcPts val="799"/>
                        </a:spcAft>
                      </a:pPr>
                      <a:r>
                        <a:rPr b="1" lang="en-CA" sz="1200" spc="-1" strike="noStrike">
                          <a:solidFill>
                            <a:schemeClr val="dk1"/>
                          </a:solidFill>
                          <a:latin typeface="Euphemia"/>
                        </a:rPr>
                        <a:t>Nirodha </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solidFill>
                        <a:srgbClr val="1b91a1"/>
                      </a:solidFill>
                      <a:prstDash val="solid"/>
                    </a:lnB>
                    <a:noFill/>
                  </a:tcPr>
                </a:tc>
                <a:tc>
                  <a:txBody>
                    <a:bodyPr lIns="33480" rIns="33480" anchor="t">
                      <a:noAutofit/>
                    </a:bodyPr>
                    <a:p>
                      <a:pPr defTabSz="914400">
                        <a:lnSpc>
                          <a:spcPct val="107000"/>
                        </a:lnSpc>
                        <a:spcAft>
                          <a:spcPts val="799"/>
                        </a:spcAft>
                      </a:pPr>
                      <a:r>
                        <a:rPr b="0" lang="en-CA" sz="1200" spc="-1" strike="noStrike">
                          <a:solidFill>
                            <a:schemeClr val="dk1"/>
                          </a:solidFill>
                          <a:latin typeface="Euphemia"/>
                        </a:rPr>
                        <a:t> </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solidFill>
                        <a:srgbClr val="1b91a1"/>
                      </a:solidFill>
                      <a:prstDash val="solid"/>
                    </a:lnB>
                    <a:noFill/>
                  </a:tcPr>
                </a:tc>
                <a:tc>
                  <a:txBody>
                    <a:bodyPr lIns="33480" rIns="33480" anchor="t">
                      <a:noAutofit/>
                    </a:bodyPr>
                    <a:p>
                      <a:pPr defTabSz="914400">
                        <a:lnSpc>
                          <a:spcPct val="107000"/>
                        </a:lnSpc>
                        <a:spcAft>
                          <a:spcPts val="799"/>
                        </a:spcAft>
                      </a:pPr>
                      <a:r>
                        <a:rPr b="0" lang="en-CA" sz="1200" spc="-1" strike="noStrike">
                          <a:solidFill>
                            <a:schemeClr val="dk1"/>
                          </a:solidFill>
                          <a:latin typeface="Euphemia"/>
                        </a:rPr>
                        <a:t>Cessation of Perception, Feelings, and Consciousness (All Five Aggregates Absent)</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solidFill>
                        <a:srgbClr val="1b91a1"/>
                      </a:solidFill>
                      <a:prstDash val="solid"/>
                    </a:lnB>
                    <a:noFill/>
                  </a:tcPr>
                </a:tc>
                <a:tc>
                  <a:txBody>
                    <a:bodyPr lIns="33480" rIns="33480" anchor="t">
                      <a:noAutofit/>
                    </a:bodyPr>
                    <a:p>
                      <a:pPr algn="ctr" defTabSz="914400">
                        <a:lnSpc>
                          <a:spcPct val="107000"/>
                        </a:lnSpc>
                        <a:spcAft>
                          <a:spcPts val="799"/>
                        </a:spcAft>
                      </a:pPr>
                      <a:r>
                        <a:rPr b="0" lang="en-CA" sz="1200" spc="-1" strike="noStrike">
                          <a:solidFill>
                            <a:schemeClr val="dk1"/>
                          </a:solidFill>
                          <a:latin typeface="Euphemia"/>
                        </a:rPr>
                        <a:t>No consciousness</a:t>
                      </a:r>
                      <a:endParaRPr b="0" lang="en-US" sz="1200" spc="-1" strike="noStrike">
                        <a:solidFill>
                          <a:srgbClr val="000000"/>
                        </a:solidFill>
                        <a:latin typeface="Arial"/>
                      </a:endParaRPr>
                    </a:p>
                  </a:txBody>
                  <a:tcPr anchor="t" marL="33480" marR="33480">
                    <a:lnL w="12240">
                      <a:noFill/>
                      <a:prstDash val="solid"/>
                    </a:lnL>
                    <a:lnR w="12240">
                      <a:noFill/>
                      <a:prstDash val="solid"/>
                    </a:lnR>
                    <a:lnT w="12240">
                      <a:noFill/>
                      <a:prstDash val="solid"/>
                    </a:lnT>
                    <a:lnB w="12240">
                      <a:solidFill>
                        <a:srgbClr val="1b91a1"/>
                      </a:solidFill>
                      <a:prstDash val="solid"/>
                    </a:lnB>
                    <a:noFill/>
                  </a:tcPr>
                </a:tc>
              </a:tr>
            </a:tbl>
          </a:graphicData>
        </a:graphic>
      </p:graphicFrame>
    </p:spTree>
  </p:cSld>
  <mc:AlternateContent>
    <mc:Choice Requires="p14">
      <p:transition spd="med" p14:dur="700">
        <p:fade/>
      </p:transition>
    </mc:Choice>
    <mc:Fallback>
      <p:transition spd="med">
        <p:fade/>
      </p:transition>
    </mc:Fallback>
  </mc:AlternateContent>
  <p:timing>
    <p:tnLst>
      <p:par>
        <p:cTn id="351" dur="indefinite" restart="never" nodeType="tmRoot">
          <p:childTnLst>
            <p:seq>
              <p:cTn id="352" dur="indefinite" nodeType="mainSeq">
                <p:childTnLst>
                  <p:par>
                    <p:cTn id="353" fill="hold">
                      <p:stCondLst>
                        <p:cond delay="indefinite"/>
                      </p:stCondLst>
                      <p:childTnLst>
                        <p:par>
                          <p:cTn id="354" fill="hold">
                            <p:stCondLst>
                              <p:cond delay="0"/>
                            </p:stCondLst>
                            <p:childTnLst>
                              <p:par>
                                <p:cTn id="355" nodeType="clickEffect" fill="hold" presetClass="entr" presetID="21" presetSubtype="1">
                                  <p:stCondLst>
                                    <p:cond delay="0"/>
                                  </p:stCondLst>
                                  <p:childTnLst>
                                    <p:set>
                                      <p:cBhvr>
                                        <p:cTn id="356" dur="1" fill="hold">
                                          <p:stCondLst>
                                            <p:cond delay="0"/>
                                          </p:stCondLst>
                                        </p:cTn>
                                        <p:tgtEl>
                                          <p:spTgt spid="103"/>
                                        </p:tgtEl>
                                        <p:attrNameLst>
                                          <p:attrName>style.visibility</p:attrName>
                                        </p:attrNameLst>
                                      </p:cBhvr>
                                      <p:to>
                                        <p:strVal val="visible"/>
                                      </p:to>
                                    </p:set>
                                    <p:animEffect filter="wheel(1)" transition="in">
                                      <p:cBhvr additive="repl">
                                        <p:cTn id="357" dur="20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Results of Practicing the 3 Trainings</a:t>
            </a:r>
            <a:endParaRPr b="0" lang="en-US" sz="3600" spc="-1" strike="noStrike">
              <a:solidFill>
                <a:srgbClr val="000000"/>
              </a:solidFill>
              <a:latin typeface="Arial"/>
            </a:endParaRPr>
          </a:p>
        </p:txBody>
      </p:sp>
      <p:sp>
        <p:nvSpPr>
          <p:cNvPr id="105" name="PlaceHolder 2"/>
          <p:cNvSpPr>
            <a:spLocks noGrp="1"/>
          </p:cNvSpPr>
          <p:nvPr>
            <p:ph/>
          </p:nvPr>
        </p:nvSpPr>
        <p:spPr>
          <a:xfrm>
            <a:off x="1293840" y="1676520"/>
            <a:ext cx="9600480" cy="4494960"/>
          </a:xfrm>
          <a:prstGeom prst="rect">
            <a:avLst/>
          </a:prstGeom>
          <a:noFill/>
          <a:ln w="0">
            <a:noFill/>
          </a:ln>
        </p:spPr>
        <p:txBody>
          <a:bodyPr lIns="91440" rIns="91440" tIns="45720" bIns="45720" anchor="t">
            <a:noAutofit/>
          </a:bodyPr>
          <a:p>
            <a:pPr marL="452520" indent="-457200" defTabSz="914400">
              <a:lnSpc>
                <a:spcPct val="90000"/>
              </a:lnSpc>
              <a:spcBef>
                <a:spcPts val="1599"/>
              </a:spcBef>
              <a:buClr>
                <a:srgbClr val="164b4f"/>
              </a:buClr>
              <a:buFont typeface="Euphemia"/>
              <a:buAutoNum type="arabicPeriod"/>
            </a:pPr>
            <a:r>
              <a:rPr b="0" lang="en-CA" sz="2400" spc="-1" strike="noStrike">
                <a:solidFill>
                  <a:schemeClr val="dk1"/>
                </a:solidFill>
                <a:latin typeface="Euphemia"/>
              </a:rPr>
              <a:t>Less chaotic internal environment</a:t>
            </a:r>
            <a:endParaRPr b="0" lang="en-US" sz="2400" spc="-1" strike="noStrike">
              <a:solidFill>
                <a:srgbClr val="000000"/>
              </a:solidFill>
              <a:latin typeface="Arial"/>
            </a:endParaRPr>
          </a:p>
          <a:p>
            <a:pPr marL="452520" indent="-457200" defTabSz="914400">
              <a:lnSpc>
                <a:spcPct val="90000"/>
              </a:lnSpc>
              <a:spcBef>
                <a:spcPts val="1599"/>
              </a:spcBef>
              <a:buClr>
                <a:srgbClr val="164b4f"/>
              </a:buClr>
              <a:buFont typeface="Euphemia"/>
              <a:buAutoNum type="arabicPeriod"/>
            </a:pPr>
            <a:r>
              <a:rPr b="0" lang="en-CA" sz="2400" spc="-1" strike="noStrike">
                <a:solidFill>
                  <a:schemeClr val="dk1"/>
                </a:solidFill>
                <a:latin typeface="Euphemia"/>
              </a:rPr>
              <a:t>Understand and see your mental and behavioural patterns clearer</a:t>
            </a:r>
            <a:endParaRPr b="0" lang="en-US" sz="2400" spc="-1" strike="noStrike">
              <a:solidFill>
                <a:srgbClr val="000000"/>
              </a:solidFill>
              <a:latin typeface="Arial"/>
            </a:endParaRPr>
          </a:p>
          <a:p>
            <a:pPr marL="452520" indent="-457200" defTabSz="914400">
              <a:lnSpc>
                <a:spcPct val="90000"/>
              </a:lnSpc>
              <a:spcBef>
                <a:spcPts val="1599"/>
              </a:spcBef>
              <a:buClr>
                <a:srgbClr val="164b4f"/>
              </a:buClr>
              <a:buFont typeface="Euphemia"/>
              <a:buAutoNum type="arabicPeriod"/>
            </a:pPr>
            <a:r>
              <a:rPr b="0" lang="en-CA" sz="2400" spc="-1" strike="noStrike">
                <a:solidFill>
                  <a:schemeClr val="dk1"/>
                </a:solidFill>
                <a:latin typeface="Euphemia"/>
              </a:rPr>
              <a:t>Understand how your mind and motivations work</a:t>
            </a:r>
            <a:endParaRPr b="0" lang="en-US" sz="2400" spc="-1" strike="noStrike">
              <a:solidFill>
                <a:srgbClr val="000000"/>
              </a:solidFill>
              <a:latin typeface="Arial"/>
            </a:endParaRPr>
          </a:p>
          <a:p>
            <a:pPr marL="452520" indent="-457200" defTabSz="914400">
              <a:lnSpc>
                <a:spcPct val="90000"/>
              </a:lnSpc>
              <a:spcBef>
                <a:spcPts val="1599"/>
              </a:spcBef>
              <a:buClr>
                <a:srgbClr val="164b4f"/>
              </a:buClr>
              <a:buFont typeface="Euphemia"/>
              <a:buAutoNum type="arabicPeriod"/>
            </a:pPr>
            <a:r>
              <a:rPr b="0" lang="en-CA" sz="2400" spc="-1" strike="noStrike">
                <a:solidFill>
                  <a:schemeClr val="dk1"/>
                </a:solidFill>
                <a:latin typeface="Euphemia"/>
              </a:rPr>
              <a:t>Realizing you’re causing a lot of your sufferings!</a:t>
            </a:r>
            <a:endParaRPr b="0" lang="en-US" sz="2400" spc="-1" strike="noStrike">
              <a:solidFill>
                <a:srgbClr val="000000"/>
              </a:solidFill>
              <a:latin typeface="Arial"/>
            </a:endParaRPr>
          </a:p>
          <a:p>
            <a:pPr marL="452520" indent="-457200" defTabSz="914400">
              <a:lnSpc>
                <a:spcPct val="90000"/>
              </a:lnSpc>
              <a:spcBef>
                <a:spcPts val="1599"/>
              </a:spcBef>
              <a:buClr>
                <a:srgbClr val="164b4f"/>
              </a:buClr>
              <a:buFont typeface="Euphemia"/>
              <a:buAutoNum type="arabicPeriod"/>
            </a:pPr>
            <a:r>
              <a:rPr b="0" lang="en-CA" sz="2400" spc="-1" strike="noStrike">
                <a:solidFill>
                  <a:schemeClr val="dk1"/>
                </a:solidFill>
                <a:latin typeface="Euphemia"/>
              </a:rPr>
              <a:t>Realizing that you don’t even know yourself well, never mind others. </a:t>
            </a:r>
            <a:endParaRPr b="0" lang="en-US" sz="2400" spc="-1" strike="noStrike">
              <a:solidFill>
                <a:srgbClr val="000000"/>
              </a:solidFill>
              <a:latin typeface="Arial"/>
            </a:endParaRPr>
          </a:p>
          <a:p>
            <a:pPr marL="452520" indent="-457200" defTabSz="914400">
              <a:lnSpc>
                <a:spcPct val="90000"/>
              </a:lnSpc>
              <a:spcBef>
                <a:spcPts val="1599"/>
              </a:spcBef>
              <a:buClr>
                <a:srgbClr val="164b4f"/>
              </a:buClr>
              <a:buFont typeface="Euphemia"/>
              <a:buAutoNum type="arabicPeriod"/>
            </a:pPr>
            <a:r>
              <a:rPr b="0" lang="en-CA" sz="2400" spc="-1" strike="noStrike">
                <a:solidFill>
                  <a:schemeClr val="dk1"/>
                </a:solidFill>
                <a:latin typeface="Euphemia"/>
              </a:rPr>
              <a:t>Humility ensues</a:t>
            </a:r>
            <a:endParaRPr b="0" lang="en-US" sz="24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timing>
    <p:tnLst>
      <p:par>
        <p:cTn id="358" dur="indefinite" restart="never" nodeType="tmRoot">
          <p:childTnLst>
            <p:seq>
              <p:cTn id="359" dur="indefinite" nodeType="mainSeq">
                <p:childTnLst>
                  <p:par>
                    <p:cTn id="360" fill="hold">
                      <p:stCondLst>
                        <p:cond delay="indefinite"/>
                      </p:stCondLst>
                      <p:childTnLst>
                        <p:par>
                          <p:cTn id="361" fill="hold">
                            <p:stCondLst>
                              <p:cond delay="0"/>
                            </p:stCondLst>
                            <p:childTnLst>
                              <p:par>
                                <p:cTn id="362" nodeType="clickEffect" fill="hold" presetClass="entr" presetID="42">
                                  <p:stCondLst>
                                    <p:cond delay="0"/>
                                  </p:stCondLst>
                                  <p:childTnLst>
                                    <p:set>
                                      <p:cBhvr>
                                        <p:cTn id="363" dur="1" fill="hold">
                                          <p:stCondLst>
                                            <p:cond delay="0"/>
                                          </p:stCondLst>
                                        </p:cTn>
                                        <p:tgtEl>
                                          <p:spTgt spid="105">
                                            <p:txEl>
                                              <p:pRg st="0" end="0"/>
                                            </p:txEl>
                                          </p:spTgt>
                                        </p:tgtEl>
                                        <p:attrNameLst>
                                          <p:attrName>style.visibility</p:attrName>
                                        </p:attrNameLst>
                                      </p:cBhvr>
                                      <p:to>
                                        <p:strVal val="visible"/>
                                      </p:to>
                                    </p:set>
                                    <p:animEffect filter="fade" transition="in">
                                      <p:cBhvr additive="repl">
                                        <p:cTn id="364" dur="1000"/>
                                        <p:tgtEl>
                                          <p:spTgt spid="105">
                                            <p:txEl>
                                              <p:pRg st="0" end="0"/>
                                            </p:txEl>
                                          </p:spTgt>
                                        </p:tgtEl>
                                      </p:cBhvr>
                                    </p:animEffect>
                                    <p:anim calcmode="lin" valueType="num">
                                      <p:cBhvr additive="repl">
                                        <p:cTn id="365" dur="1000" fill="hold"/>
                                        <p:tgtEl>
                                          <p:spTgt spid="105">
                                            <p:txEl>
                                              <p:pRg st="0" end="0"/>
                                            </p:txEl>
                                          </p:spTgt>
                                        </p:tgtEl>
                                        <p:attrNameLst>
                                          <p:attrName>ppt_x</p:attrName>
                                        </p:attrNameLst>
                                      </p:cBhvr>
                                      <p:tavLst>
                                        <p:tav tm="0">
                                          <p:val>
                                            <p:strVal val="#ppt_x"/>
                                          </p:val>
                                        </p:tav>
                                        <p:tav tm="100000">
                                          <p:val>
                                            <p:strVal val="#ppt_x"/>
                                          </p:val>
                                        </p:tav>
                                      </p:tavLst>
                                    </p:anim>
                                    <p:anim calcmode="lin" valueType="num">
                                      <p:cBhvr additive="repl">
                                        <p:cTn id="366" dur="1000" fill="hold"/>
                                        <p:tgtEl>
                                          <p:spTgt spid="10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7" fill="hold">
                      <p:stCondLst>
                        <p:cond delay="indefinite"/>
                      </p:stCondLst>
                      <p:childTnLst>
                        <p:par>
                          <p:cTn id="368" fill="hold">
                            <p:stCondLst>
                              <p:cond delay="0"/>
                            </p:stCondLst>
                            <p:childTnLst>
                              <p:par>
                                <p:cTn id="369" nodeType="clickEffect" fill="hold" presetClass="entr" presetID="42">
                                  <p:stCondLst>
                                    <p:cond delay="0"/>
                                  </p:stCondLst>
                                  <p:childTnLst>
                                    <p:set>
                                      <p:cBhvr>
                                        <p:cTn id="370" dur="1" fill="hold">
                                          <p:stCondLst>
                                            <p:cond delay="0"/>
                                          </p:stCondLst>
                                        </p:cTn>
                                        <p:tgtEl>
                                          <p:spTgt spid="105">
                                            <p:txEl>
                                              <p:pRg st="1" end="1"/>
                                            </p:txEl>
                                          </p:spTgt>
                                        </p:tgtEl>
                                        <p:attrNameLst>
                                          <p:attrName>style.visibility</p:attrName>
                                        </p:attrNameLst>
                                      </p:cBhvr>
                                      <p:to>
                                        <p:strVal val="visible"/>
                                      </p:to>
                                    </p:set>
                                    <p:animEffect filter="fade" transition="in">
                                      <p:cBhvr additive="repl">
                                        <p:cTn id="371" dur="1000"/>
                                        <p:tgtEl>
                                          <p:spTgt spid="105">
                                            <p:txEl>
                                              <p:pRg st="1" end="1"/>
                                            </p:txEl>
                                          </p:spTgt>
                                        </p:tgtEl>
                                      </p:cBhvr>
                                    </p:animEffect>
                                    <p:anim calcmode="lin" valueType="num">
                                      <p:cBhvr additive="repl">
                                        <p:cTn id="372" dur="1000" fill="hold"/>
                                        <p:tgtEl>
                                          <p:spTgt spid="105">
                                            <p:txEl>
                                              <p:pRg st="1" end="1"/>
                                            </p:txEl>
                                          </p:spTgt>
                                        </p:tgtEl>
                                        <p:attrNameLst>
                                          <p:attrName>ppt_x</p:attrName>
                                        </p:attrNameLst>
                                      </p:cBhvr>
                                      <p:tavLst>
                                        <p:tav tm="0">
                                          <p:val>
                                            <p:strVal val="#ppt_x"/>
                                          </p:val>
                                        </p:tav>
                                        <p:tav tm="100000">
                                          <p:val>
                                            <p:strVal val="#ppt_x"/>
                                          </p:val>
                                        </p:tav>
                                      </p:tavLst>
                                    </p:anim>
                                    <p:anim calcmode="lin" valueType="num">
                                      <p:cBhvr additive="repl">
                                        <p:cTn id="373" dur="1000" fill="hold"/>
                                        <p:tgtEl>
                                          <p:spTgt spid="10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4" fill="hold">
                      <p:stCondLst>
                        <p:cond delay="indefinite"/>
                      </p:stCondLst>
                      <p:childTnLst>
                        <p:par>
                          <p:cTn id="375" fill="hold">
                            <p:stCondLst>
                              <p:cond delay="0"/>
                            </p:stCondLst>
                            <p:childTnLst>
                              <p:par>
                                <p:cTn id="376" nodeType="clickEffect" fill="hold" presetClass="entr" presetID="42">
                                  <p:stCondLst>
                                    <p:cond delay="0"/>
                                  </p:stCondLst>
                                  <p:childTnLst>
                                    <p:set>
                                      <p:cBhvr>
                                        <p:cTn id="377" dur="1" fill="hold">
                                          <p:stCondLst>
                                            <p:cond delay="0"/>
                                          </p:stCondLst>
                                        </p:cTn>
                                        <p:tgtEl>
                                          <p:spTgt spid="105">
                                            <p:txEl>
                                              <p:pRg st="2" end="2"/>
                                            </p:txEl>
                                          </p:spTgt>
                                        </p:tgtEl>
                                        <p:attrNameLst>
                                          <p:attrName>style.visibility</p:attrName>
                                        </p:attrNameLst>
                                      </p:cBhvr>
                                      <p:to>
                                        <p:strVal val="visible"/>
                                      </p:to>
                                    </p:set>
                                    <p:animEffect filter="fade" transition="in">
                                      <p:cBhvr additive="repl">
                                        <p:cTn id="378" dur="1000"/>
                                        <p:tgtEl>
                                          <p:spTgt spid="105">
                                            <p:txEl>
                                              <p:pRg st="2" end="2"/>
                                            </p:txEl>
                                          </p:spTgt>
                                        </p:tgtEl>
                                      </p:cBhvr>
                                    </p:animEffect>
                                    <p:anim calcmode="lin" valueType="num">
                                      <p:cBhvr additive="repl">
                                        <p:cTn id="379" dur="1000" fill="hold"/>
                                        <p:tgtEl>
                                          <p:spTgt spid="105">
                                            <p:txEl>
                                              <p:pRg st="2" end="2"/>
                                            </p:txEl>
                                          </p:spTgt>
                                        </p:tgtEl>
                                        <p:attrNameLst>
                                          <p:attrName>ppt_x</p:attrName>
                                        </p:attrNameLst>
                                      </p:cBhvr>
                                      <p:tavLst>
                                        <p:tav tm="0">
                                          <p:val>
                                            <p:strVal val="#ppt_x"/>
                                          </p:val>
                                        </p:tav>
                                        <p:tav tm="100000">
                                          <p:val>
                                            <p:strVal val="#ppt_x"/>
                                          </p:val>
                                        </p:tav>
                                      </p:tavLst>
                                    </p:anim>
                                    <p:anim calcmode="lin" valueType="num">
                                      <p:cBhvr additive="repl">
                                        <p:cTn id="380" dur="1000" fill="hold"/>
                                        <p:tgtEl>
                                          <p:spTgt spid="10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1" fill="hold">
                      <p:stCondLst>
                        <p:cond delay="indefinite"/>
                      </p:stCondLst>
                      <p:childTnLst>
                        <p:par>
                          <p:cTn id="382" fill="hold">
                            <p:stCondLst>
                              <p:cond delay="0"/>
                            </p:stCondLst>
                            <p:childTnLst>
                              <p:par>
                                <p:cTn id="383" nodeType="clickEffect" fill="hold" presetClass="entr" presetID="42">
                                  <p:stCondLst>
                                    <p:cond delay="0"/>
                                  </p:stCondLst>
                                  <p:childTnLst>
                                    <p:set>
                                      <p:cBhvr>
                                        <p:cTn id="384" dur="1" fill="hold">
                                          <p:stCondLst>
                                            <p:cond delay="0"/>
                                          </p:stCondLst>
                                        </p:cTn>
                                        <p:tgtEl>
                                          <p:spTgt spid="105">
                                            <p:txEl>
                                              <p:pRg st="3" end="3"/>
                                            </p:txEl>
                                          </p:spTgt>
                                        </p:tgtEl>
                                        <p:attrNameLst>
                                          <p:attrName>style.visibility</p:attrName>
                                        </p:attrNameLst>
                                      </p:cBhvr>
                                      <p:to>
                                        <p:strVal val="visible"/>
                                      </p:to>
                                    </p:set>
                                    <p:animEffect filter="fade" transition="in">
                                      <p:cBhvr additive="repl">
                                        <p:cTn id="385" dur="1000"/>
                                        <p:tgtEl>
                                          <p:spTgt spid="105">
                                            <p:txEl>
                                              <p:pRg st="3" end="3"/>
                                            </p:txEl>
                                          </p:spTgt>
                                        </p:tgtEl>
                                      </p:cBhvr>
                                    </p:animEffect>
                                    <p:anim calcmode="lin" valueType="num">
                                      <p:cBhvr additive="repl">
                                        <p:cTn id="386" dur="1000" fill="hold"/>
                                        <p:tgtEl>
                                          <p:spTgt spid="105">
                                            <p:txEl>
                                              <p:pRg st="3" end="3"/>
                                            </p:txEl>
                                          </p:spTgt>
                                        </p:tgtEl>
                                        <p:attrNameLst>
                                          <p:attrName>ppt_x</p:attrName>
                                        </p:attrNameLst>
                                      </p:cBhvr>
                                      <p:tavLst>
                                        <p:tav tm="0">
                                          <p:val>
                                            <p:strVal val="#ppt_x"/>
                                          </p:val>
                                        </p:tav>
                                        <p:tav tm="100000">
                                          <p:val>
                                            <p:strVal val="#ppt_x"/>
                                          </p:val>
                                        </p:tav>
                                      </p:tavLst>
                                    </p:anim>
                                    <p:anim calcmode="lin" valueType="num">
                                      <p:cBhvr additive="repl">
                                        <p:cTn id="387" dur="1000" fill="hold"/>
                                        <p:tgtEl>
                                          <p:spTgt spid="10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8" fill="hold">
                      <p:stCondLst>
                        <p:cond delay="indefinite"/>
                      </p:stCondLst>
                      <p:childTnLst>
                        <p:par>
                          <p:cTn id="389" fill="hold">
                            <p:stCondLst>
                              <p:cond delay="0"/>
                            </p:stCondLst>
                            <p:childTnLst>
                              <p:par>
                                <p:cTn id="390" nodeType="clickEffect" fill="hold" presetClass="entr" presetID="42">
                                  <p:stCondLst>
                                    <p:cond delay="0"/>
                                  </p:stCondLst>
                                  <p:childTnLst>
                                    <p:set>
                                      <p:cBhvr>
                                        <p:cTn id="391" dur="1" fill="hold">
                                          <p:stCondLst>
                                            <p:cond delay="0"/>
                                          </p:stCondLst>
                                        </p:cTn>
                                        <p:tgtEl>
                                          <p:spTgt spid="105">
                                            <p:txEl>
                                              <p:pRg st="4" end="4"/>
                                            </p:txEl>
                                          </p:spTgt>
                                        </p:tgtEl>
                                        <p:attrNameLst>
                                          <p:attrName>style.visibility</p:attrName>
                                        </p:attrNameLst>
                                      </p:cBhvr>
                                      <p:to>
                                        <p:strVal val="visible"/>
                                      </p:to>
                                    </p:set>
                                    <p:animEffect filter="fade" transition="in">
                                      <p:cBhvr additive="repl">
                                        <p:cTn id="392" dur="1000"/>
                                        <p:tgtEl>
                                          <p:spTgt spid="105">
                                            <p:txEl>
                                              <p:pRg st="4" end="4"/>
                                            </p:txEl>
                                          </p:spTgt>
                                        </p:tgtEl>
                                      </p:cBhvr>
                                    </p:animEffect>
                                    <p:anim calcmode="lin" valueType="num">
                                      <p:cBhvr additive="repl">
                                        <p:cTn id="393" dur="1000" fill="hold"/>
                                        <p:tgtEl>
                                          <p:spTgt spid="105">
                                            <p:txEl>
                                              <p:pRg st="4" end="4"/>
                                            </p:txEl>
                                          </p:spTgt>
                                        </p:tgtEl>
                                        <p:attrNameLst>
                                          <p:attrName>ppt_x</p:attrName>
                                        </p:attrNameLst>
                                      </p:cBhvr>
                                      <p:tavLst>
                                        <p:tav tm="0">
                                          <p:val>
                                            <p:strVal val="#ppt_x"/>
                                          </p:val>
                                        </p:tav>
                                        <p:tav tm="100000">
                                          <p:val>
                                            <p:strVal val="#ppt_x"/>
                                          </p:val>
                                        </p:tav>
                                      </p:tavLst>
                                    </p:anim>
                                    <p:anim calcmode="lin" valueType="num">
                                      <p:cBhvr additive="repl">
                                        <p:cTn id="394" dur="1000" fill="hold"/>
                                        <p:tgtEl>
                                          <p:spTgt spid="10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5" fill="hold">
                      <p:stCondLst>
                        <p:cond delay="indefinite"/>
                      </p:stCondLst>
                      <p:childTnLst>
                        <p:par>
                          <p:cTn id="396" fill="hold">
                            <p:stCondLst>
                              <p:cond delay="0"/>
                            </p:stCondLst>
                            <p:childTnLst>
                              <p:par>
                                <p:cTn id="397" nodeType="clickEffect" fill="hold" presetClass="entr" presetID="42">
                                  <p:stCondLst>
                                    <p:cond delay="0"/>
                                  </p:stCondLst>
                                  <p:childTnLst>
                                    <p:set>
                                      <p:cBhvr>
                                        <p:cTn id="398" dur="1" fill="hold">
                                          <p:stCondLst>
                                            <p:cond delay="0"/>
                                          </p:stCondLst>
                                        </p:cTn>
                                        <p:tgtEl>
                                          <p:spTgt spid="105">
                                            <p:txEl>
                                              <p:pRg st="5" end="5"/>
                                            </p:txEl>
                                          </p:spTgt>
                                        </p:tgtEl>
                                        <p:attrNameLst>
                                          <p:attrName>style.visibility</p:attrName>
                                        </p:attrNameLst>
                                      </p:cBhvr>
                                      <p:to>
                                        <p:strVal val="visible"/>
                                      </p:to>
                                    </p:set>
                                    <p:animEffect filter="fade" transition="in">
                                      <p:cBhvr additive="repl">
                                        <p:cTn id="399" dur="1000"/>
                                        <p:tgtEl>
                                          <p:spTgt spid="105">
                                            <p:txEl>
                                              <p:pRg st="5" end="5"/>
                                            </p:txEl>
                                          </p:spTgt>
                                        </p:tgtEl>
                                      </p:cBhvr>
                                    </p:animEffect>
                                    <p:anim calcmode="lin" valueType="num">
                                      <p:cBhvr additive="repl">
                                        <p:cTn id="400" dur="1000" fill="hold"/>
                                        <p:tgtEl>
                                          <p:spTgt spid="105">
                                            <p:txEl>
                                              <p:pRg st="5" end="5"/>
                                            </p:txEl>
                                          </p:spTgt>
                                        </p:tgtEl>
                                        <p:attrNameLst>
                                          <p:attrName>ppt_x</p:attrName>
                                        </p:attrNameLst>
                                      </p:cBhvr>
                                      <p:tavLst>
                                        <p:tav tm="0">
                                          <p:val>
                                            <p:strVal val="#ppt_x"/>
                                          </p:val>
                                        </p:tav>
                                        <p:tav tm="100000">
                                          <p:val>
                                            <p:strVal val="#ppt_x"/>
                                          </p:val>
                                        </p:tav>
                                      </p:tavLst>
                                    </p:anim>
                                    <p:anim calcmode="lin" valueType="num">
                                      <p:cBhvr additive="repl">
                                        <p:cTn id="401" dur="1000" fill="hold"/>
                                        <p:tgtEl>
                                          <p:spTgt spid="10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Arising of Unconscious Materials</a:t>
            </a:r>
            <a:endParaRPr b="0" lang="en-US" sz="3600" spc="-1" strike="noStrike">
              <a:solidFill>
                <a:srgbClr val="000000"/>
              </a:solidFill>
              <a:latin typeface="Arial"/>
            </a:endParaRPr>
          </a:p>
        </p:txBody>
      </p:sp>
      <p:sp>
        <p:nvSpPr>
          <p:cNvPr id="107" name="PlaceHolder 2"/>
          <p:cNvSpPr>
            <a:spLocks noGrp="1"/>
          </p:cNvSpPr>
          <p:nvPr>
            <p:ph/>
          </p:nvPr>
        </p:nvSpPr>
        <p:spPr>
          <a:xfrm>
            <a:off x="6958440" y="1628640"/>
            <a:ext cx="4655880" cy="4494960"/>
          </a:xfrm>
          <a:prstGeom prst="rect">
            <a:avLst/>
          </a:prstGeom>
          <a:noFill/>
          <a:ln w="0">
            <a:noFill/>
          </a:ln>
        </p:spPr>
        <p:txBody>
          <a:bodyPr lIns="91440" rIns="91440" tIns="45720" bIns="45720" anchor="t">
            <a:noAutofit/>
          </a:bodyPr>
          <a:p>
            <a:pPr marL="223920" indent="-228600" defTabSz="914400">
              <a:lnSpc>
                <a:spcPct val="90000"/>
              </a:lnSpc>
              <a:spcBef>
                <a:spcPts val="1599"/>
              </a:spcBef>
              <a:buClr>
                <a:srgbClr val="164b4f"/>
              </a:buClr>
              <a:buFont typeface="Arial"/>
              <a:buChar char="•"/>
            </a:pPr>
            <a:r>
              <a:rPr b="0" lang="en-CA" sz="2400" spc="-1" strike="noStrike">
                <a:solidFill>
                  <a:schemeClr val="dk1"/>
                </a:solidFill>
                <a:latin typeface="Euphemia"/>
              </a:rPr>
              <a:t>Things we believe and our behaviours are two different things!</a:t>
            </a:r>
            <a:endParaRPr b="0" lang="en-US" sz="2400" spc="-1" strike="noStrike">
              <a:solidFill>
                <a:srgbClr val="000000"/>
              </a:solidFill>
              <a:latin typeface="Arial"/>
            </a:endParaRPr>
          </a:p>
          <a:p>
            <a:pPr marL="223920" indent="-228600" defTabSz="914400">
              <a:lnSpc>
                <a:spcPct val="90000"/>
              </a:lnSpc>
              <a:spcBef>
                <a:spcPts val="1599"/>
              </a:spcBef>
              <a:buClr>
                <a:srgbClr val="164b4f"/>
              </a:buClr>
              <a:buFont typeface="Arial"/>
              <a:buChar char="•"/>
            </a:pPr>
            <a:r>
              <a:rPr b="0" lang="en-CA" sz="2400" spc="-1" strike="noStrike">
                <a:solidFill>
                  <a:schemeClr val="dk1"/>
                </a:solidFill>
                <a:latin typeface="Euphemia"/>
              </a:rPr>
              <a:t>Our minds tend to deny, minimize, or repress uncomfortable experiences.</a:t>
            </a:r>
            <a:endParaRPr b="0" lang="en-US" sz="2400" spc="-1" strike="noStrike">
              <a:solidFill>
                <a:srgbClr val="000000"/>
              </a:solidFill>
              <a:latin typeface="Arial"/>
            </a:endParaRPr>
          </a:p>
          <a:p>
            <a:pPr marL="223920" indent="-228600" defTabSz="914400">
              <a:lnSpc>
                <a:spcPct val="90000"/>
              </a:lnSpc>
              <a:spcBef>
                <a:spcPts val="1599"/>
              </a:spcBef>
              <a:buClr>
                <a:srgbClr val="164b4f"/>
              </a:buClr>
              <a:buFont typeface="Arial"/>
              <a:buChar char="•"/>
            </a:pPr>
            <a:r>
              <a:rPr b="1" lang="en-CA" sz="2400" spc="-1" strike="noStrike">
                <a:solidFill>
                  <a:schemeClr val="dk1"/>
                </a:solidFill>
                <a:latin typeface="Euphemia"/>
              </a:rPr>
              <a:t>Incomplete cycles of experiencing life: </a:t>
            </a:r>
            <a:r>
              <a:rPr b="0" i="1" lang="en-CA" sz="2400" spc="-1" strike="noStrike">
                <a:solidFill>
                  <a:schemeClr val="dk1"/>
                </a:solidFill>
                <a:latin typeface="Euphemia"/>
              </a:rPr>
              <a:t>arising, sustaining, changing and disappearing and letting go </a:t>
            </a:r>
            <a:r>
              <a:rPr b="0" lang="en-CA" sz="2400" spc="-1" strike="noStrike">
                <a:solidFill>
                  <a:schemeClr val="dk1"/>
                </a:solidFill>
                <a:latin typeface="Euphemia"/>
              </a:rPr>
              <a:t>causes the holding of unconscious materials.</a:t>
            </a:r>
            <a:endParaRPr b="0" lang="en-US" sz="2400" spc="-1" strike="noStrike">
              <a:solidFill>
                <a:srgbClr val="000000"/>
              </a:solidFill>
              <a:latin typeface="Arial"/>
            </a:endParaRPr>
          </a:p>
        </p:txBody>
      </p:sp>
      <p:pic>
        <p:nvPicPr>
          <p:cNvPr id="108" name="Picture 2" descr="Freud's Theory of the Unconscious Mind: The Iceberg Analogy"/>
          <p:cNvPicPr/>
          <p:nvPr/>
        </p:nvPicPr>
        <p:blipFill>
          <a:blip r:embed="rId1"/>
          <a:srcRect l="0" t="15109" r="0" b="0"/>
          <a:stretch/>
        </p:blipFill>
        <p:spPr>
          <a:xfrm>
            <a:off x="403200" y="1845000"/>
            <a:ext cx="6554520" cy="3815640"/>
          </a:xfrm>
          <a:prstGeom prst="rect">
            <a:avLst/>
          </a:prstGeom>
          <a:ln w="0">
            <a:noFill/>
          </a:ln>
        </p:spPr>
      </p:pic>
    </p:spTree>
  </p:cSld>
  <mc:AlternateContent>
    <mc:Choice Requires="p14">
      <p:transition spd="med" p14:dur="700">
        <p:fade/>
      </p:transition>
    </mc:Choice>
    <mc:Fallback>
      <p:transition spd="med">
        <p:fade/>
      </p:transition>
    </mc:Fallback>
  </mc:AlternateContent>
  <p:timing>
    <p:tnLst>
      <p:par>
        <p:cTn id="402" dur="indefinite" restart="never" nodeType="tmRoot">
          <p:childTnLst>
            <p:seq>
              <p:cTn id="403" dur="indefinite" nodeType="mainSeq">
                <p:childTnLst>
                  <p:par>
                    <p:cTn id="404" fill="hold">
                      <p:stCondLst>
                        <p:cond delay="indefinite"/>
                      </p:stCondLst>
                      <p:childTnLst>
                        <p:par>
                          <p:cTn id="405" fill="hold">
                            <p:stCondLst>
                              <p:cond delay="0"/>
                            </p:stCondLst>
                            <p:childTnLst>
                              <p:par>
                                <p:cTn id="406" nodeType="clickEffect" fill="hold" presetClass="entr" presetID="31">
                                  <p:stCondLst>
                                    <p:cond delay="0"/>
                                  </p:stCondLst>
                                  <p:childTnLst>
                                    <p:set>
                                      <p:cBhvr>
                                        <p:cTn id="407" dur="1" fill="hold">
                                          <p:stCondLst>
                                            <p:cond delay="0"/>
                                          </p:stCondLst>
                                        </p:cTn>
                                        <p:tgtEl>
                                          <p:spTgt spid="108"/>
                                        </p:tgtEl>
                                        <p:attrNameLst>
                                          <p:attrName>style.visibility</p:attrName>
                                        </p:attrNameLst>
                                      </p:cBhvr>
                                      <p:to>
                                        <p:strVal val="visible"/>
                                      </p:to>
                                    </p:set>
                                    <p:anim calcmode="lin" valueType="num">
                                      <p:cBhvr additive="repl">
                                        <p:cTn id="408" dur="1000" fill="hold"/>
                                        <p:tgtEl>
                                          <p:spTgt spid="108"/>
                                        </p:tgtEl>
                                        <p:attrNameLst>
                                          <p:attrName>ppt_w</p:attrName>
                                        </p:attrNameLst>
                                      </p:cBhvr>
                                      <p:tavLst>
                                        <p:tav tm="0">
                                          <p:val>
                                            <p:fltVal val="0"/>
                                          </p:val>
                                        </p:tav>
                                        <p:tav tm="100000">
                                          <p:val>
                                            <p:strVal val="#ppt_w"/>
                                          </p:val>
                                        </p:tav>
                                      </p:tavLst>
                                    </p:anim>
                                    <p:anim calcmode="lin" valueType="num">
                                      <p:cBhvr additive="repl">
                                        <p:cTn id="409" dur="1000" fill="hold"/>
                                        <p:tgtEl>
                                          <p:spTgt spid="108"/>
                                        </p:tgtEl>
                                        <p:attrNameLst>
                                          <p:attrName>ppt_h</p:attrName>
                                        </p:attrNameLst>
                                      </p:cBhvr>
                                      <p:tavLst>
                                        <p:tav tm="0">
                                          <p:val>
                                            <p:fltVal val="0"/>
                                          </p:val>
                                        </p:tav>
                                        <p:tav tm="100000">
                                          <p:val>
                                            <p:strVal val="#ppt_h"/>
                                          </p:val>
                                        </p:tav>
                                      </p:tavLst>
                                    </p:anim>
                                    <p:anim calcmode="lin" valueType="num">
                                      <p:cBhvr additive="repl">
                                        <p:cTn id="410" dur="1000" fill="hold"/>
                                        <p:tgtEl>
                                          <p:spTgt spid="108"/>
                                        </p:tgtEl>
                                        <p:attrNameLst>
                                          <p:attrName>r</p:attrName>
                                        </p:attrNameLst>
                                      </p:cBhvr>
                                      <p:tavLst>
                                        <p:tav tm="0">
                                          <p:val>
                                            <p:strVal val="90"/>
                                          </p:val>
                                        </p:tav>
                                        <p:tav tm="100000">
                                          <p:val>
                                            <p:strVal val="0"/>
                                          </p:val>
                                        </p:tav>
                                      </p:tavLst>
                                    </p:anim>
                                    <p:animEffect filter="fade" transition="in">
                                      <p:cBhvr additive="repl">
                                        <p:cTn id="411" dur="1000"/>
                                        <p:tgtEl>
                                          <p:spTgt spid="108"/>
                                        </p:tgtEl>
                                      </p:cBhvr>
                                    </p:animEffect>
                                  </p:childTnLst>
                                </p:cTn>
                              </p:par>
                            </p:childTnLst>
                          </p:cTn>
                        </p:par>
                      </p:childTnLst>
                    </p:cTn>
                  </p:par>
                  <p:par>
                    <p:cTn id="412" fill="hold">
                      <p:stCondLst>
                        <p:cond delay="indefinite"/>
                      </p:stCondLst>
                      <p:childTnLst>
                        <p:par>
                          <p:cTn id="413" fill="hold">
                            <p:stCondLst>
                              <p:cond delay="0"/>
                            </p:stCondLst>
                            <p:childTnLst>
                              <p:par>
                                <p:cTn id="414" nodeType="clickEffect" fill="hold" presetClass="entr" presetID="2" presetSubtype="4">
                                  <p:stCondLst>
                                    <p:cond delay="0"/>
                                  </p:stCondLst>
                                  <p:childTnLst>
                                    <p:set>
                                      <p:cBhvr>
                                        <p:cTn id="415" dur="1" fill="hold">
                                          <p:stCondLst>
                                            <p:cond delay="0"/>
                                          </p:stCondLst>
                                        </p:cTn>
                                        <p:tgtEl>
                                          <p:spTgt spid="107">
                                            <p:txEl>
                                              <p:pRg st="0" end="0"/>
                                            </p:txEl>
                                          </p:spTgt>
                                        </p:tgtEl>
                                        <p:attrNameLst>
                                          <p:attrName>style.visibility</p:attrName>
                                        </p:attrNameLst>
                                      </p:cBhvr>
                                      <p:to>
                                        <p:strVal val="visible"/>
                                      </p:to>
                                    </p:set>
                                    <p:anim calcmode="lin" valueType="num">
                                      <p:cBhvr additive="repl">
                                        <p:cTn id="416" dur="500" fill="hold"/>
                                        <p:tgtEl>
                                          <p:spTgt spid="107">
                                            <p:txEl>
                                              <p:pRg st="0" end="0"/>
                                            </p:txEl>
                                          </p:spTgt>
                                        </p:tgtEl>
                                        <p:attrNameLst>
                                          <p:attrName>ppt_x</p:attrName>
                                        </p:attrNameLst>
                                      </p:cBhvr>
                                      <p:tavLst>
                                        <p:tav tm="0">
                                          <p:val>
                                            <p:strVal val="#ppt_x"/>
                                          </p:val>
                                        </p:tav>
                                        <p:tav tm="100000">
                                          <p:val>
                                            <p:strVal val="#ppt_x"/>
                                          </p:val>
                                        </p:tav>
                                      </p:tavLst>
                                    </p:anim>
                                    <p:anim calcmode="lin" valueType="num">
                                      <p:cBhvr additive="repl">
                                        <p:cTn id="417" dur="500" fill="hold"/>
                                        <p:tgtEl>
                                          <p:spTgt spid="1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8" fill="hold">
                      <p:stCondLst>
                        <p:cond delay="indefinite"/>
                      </p:stCondLst>
                      <p:childTnLst>
                        <p:par>
                          <p:cTn id="419" fill="hold">
                            <p:stCondLst>
                              <p:cond delay="0"/>
                            </p:stCondLst>
                            <p:childTnLst>
                              <p:par>
                                <p:cTn id="420" nodeType="clickEffect" fill="hold" presetClass="entr" presetID="2" presetSubtype="4">
                                  <p:stCondLst>
                                    <p:cond delay="0"/>
                                  </p:stCondLst>
                                  <p:childTnLst>
                                    <p:set>
                                      <p:cBhvr>
                                        <p:cTn id="421" dur="1" fill="hold">
                                          <p:stCondLst>
                                            <p:cond delay="0"/>
                                          </p:stCondLst>
                                        </p:cTn>
                                        <p:tgtEl>
                                          <p:spTgt spid="107">
                                            <p:txEl>
                                              <p:pRg st="1" end="1"/>
                                            </p:txEl>
                                          </p:spTgt>
                                        </p:tgtEl>
                                        <p:attrNameLst>
                                          <p:attrName>style.visibility</p:attrName>
                                        </p:attrNameLst>
                                      </p:cBhvr>
                                      <p:to>
                                        <p:strVal val="visible"/>
                                      </p:to>
                                    </p:set>
                                    <p:anim calcmode="lin" valueType="num">
                                      <p:cBhvr additive="repl">
                                        <p:cTn id="422" dur="500" fill="hold"/>
                                        <p:tgtEl>
                                          <p:spTgt spid="107">
                                            <p:txEl>
                                              <p:pRg st="1" end="1"/>
                                            </p:txEl>
                                          </p:spTgt>
                                        </p:tgtEl>
                                        <p:attrNameLst>
                                          <p:attrName>ppt_x</p:attrName>
                                        </p:attrNameLst>
                                      </p:cBhvr>
                                      <p:tavLst>
                                        <p:tav tm="0">
                                          <p:val>
                                            <p:strVal val="#ppt_x"/>
                                          </p:val>
                                        </p:tav>
                                        <p:tav tm="100000">
                                          <p:val>
                                            <p:strVal val="#ppt_x"/>
                                          </p:val>
                                        </p:tav>
                                      </p:tavLst>
                                    </p:anim>
                                    <p:anim calcmode="lin" valueType="num">
                                      <p:cBhvr additive="repl">
                                        <p:cTn id="423" dur="500" fill="hold"/>
                                        <p:tgtEl>
                                          <p:spTgt spid="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4" fill="hold">
                      <p:stCondLst>
                        <p:cond delay="indefinite"/>
                      </p:stCondLst>
                      <p:childTnLst>
                        <p:par>
                          <p:cTn id="425" fill="hold">
                            <p:stCondLst>
                              <p:cond delay="0"/>
                            </p:stCondLst>
                            <p:childTnLst>
                              <p:par>
                                <p:cTn id="426" nodeType="clickEffect" fill="hold" presetClass="entr" presetID="2" presetSubtype="4">
                                  <p:stCondLst>
                                    <p:cond delay="0"/>
                                  </p:stCondLst>
                                  <p:childTnLst>
                                    <p:set>
                                      <p:cBhvr>
                                        <p:cTn id="427" dur="1" fill="hold">
                                          <p:stCondLst>
                                            <p:cond delay="0"/>
                                          </p:stCondLst>
                                        </p:cTn>
                                        <p:tgtEl>
                                          <p:spTgt spid="107">
                                            <p:txEl>
                                              <p:pRg st="2" end="2"/>
                                            </p:txEl>
                                          </p:spTgt>
                                        </p:tgtEl>
                                        <p:attrNameLst>
                                          <p:attrName>style.visibility</p:attrName>
                                        </p:attrNameLst>
                                      </p:cBhvr>
                                      <p:to>
                                        <p:strVal val="visible"/>
                                      </p:to>
                                    </p:set>
                                    <p:anim calcmode="lin" valueType="num">
                                      <p:cBhvr additive="repl">
                                        <p:cTn id="428" dur="500" fill="hold"/>
                                        <p:tgtEl>
                                          <p:spTgt spid="107">
                                            <p:txEl>
                                              <p:pRg st="2" end="2"/>
                                            </p:txEl>
                                          </p:spTgt>
                                        </p:tgtEl>
                                        <p:attrNameLst>
                                          <p:attrName>ppt_x</p:attrName>
                                        </p:attrNameLst>
                                      </p:cBhvr>
                                      <p:tavLst>
                                        <p:tav tm="0">
                                          <p:val>
                                            <p:strVal val="#ppt_x"/>
                                          </p:val>
                                        </p:tav>
                                        <p:tav tm="100000">
                                          <p:val>
                                            <p:strVal val="#ppt_x"/>
                                          </p:val>
                                        </p:tav>
                                      </p:tavLst>
                                    </p:anim>
                                    <p:anim calcmode="lin" valueType="num">
                                      <p:cBhvr additive="repl">
                                        <p:cTn id="429" dur="500" fill="hold"/>
                                        <p:tgtEl>
                                          <p:spTgt spid="1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Common Experiences in Meditation</a:t>
            </a:r>
            <a:endParaRPr b="0" lang="en-US" sz="3600" spc="-1" strike="noStrike">
              <a:solidFill>
                <a:srgbClr val="000000"/>
              </a:solidFill>
              <a:latin typeface="Arial"/>
            </a:endParaRPr>
          </a:p>
        </p:txBody>
      </p:sp>
      <p:sp>
        <p:nvSpPr>
          <p:cNvPr id="110" name="PlaceHolder 2"/>
          <p:cNvSpPr>
            <a:spLocks noGrp="1"/>
          </p:cNvSpPr>
          <p:nvPr>
            <p:ph/>
          </p:nvPr>
        </p:nvSpPr>
        <p:spPr>
          <a:xfrm>
            <a:off x="1293840" y="1676520"/>
            <a:ext cx="9600480" cy="4494960"/>
          </a:xfrm>
          <a:prstGeom prst="rect">
            <a:avLst/>
          </a:prstGeom>
          <a:noFill/>
          <a:ln w="0">
            <a:noFill/>
          </a:ln>
        </p:spPr>
        <p:txBody>
          <a:bodyPr lIns="91440" rIns="91440" tIns="45720" bIns="45720" anchor="t">
            <a:noAutofit/>
          </a:bodyPr>
          <a:p>
            <a:pPr marL="223920" indent="-228600" defTabSz="914400">
              <a:lnSpc>
                <a:spcPct val="90000"/>
              </a:lnSpc>
              <a:spcBef>
                <a:spcPts val="1599"/>
              </a:spcBef>
              <a:buClr>
                <a:srgbClr val="164b4f"/>
              </a:buClr>
              <a:buFont typeface="Arial"/>
              <a:buChar char="•"/>
            </a:pPr>
            <a:r>
              <a:rPr b="0" lang="en-CA" sz="2400" spc="-1" strike="noStrike">
                <a:solidFill>
                  <a:schemeClr val="dk1"/>
                </a:solidFill>
                <a:latin typeface="Euphemia"/>
              </a:rPr>
              <a:t>Anxiety (especially with past or future)</a:t>
            </a:r>
            <a:endParaRPr b="0" lang="en-US" sz="2400" spc="-1" strike="noStrike">
              <a:solidFill>
                <a:srgbClr val="000000"/>
              </a:solidFill>
              <a:latin typeface="Arial"/>
            </a:endParaRPr>
          </a:p>
          <a:p>
            <a:pPr marL="223920" indent="-228600" defTabSz="914400">
              <a:lnSpc>
                <a:spcPct val="90000"/>
              </a:lnSpc>
              <a:spcBef>
                <a:spcPts val="1599"/>
              </a:spcBef>
              <a:buClr>
                <a:srgbClr val="164b4f"/>
              </a:buClr>
              <a:buFont typeface="Arial"/>
              <a:buChar char="•"/>
            </a:pPr>
            <a:r>
              <a:rPr b="0" lang="en-CA" sz="2400" spc="-1" strike="noStrike">
                <a:solidFill>
                  <a:schemeClr val="dk1"/>
                </a:solidFill>
                <a:latin typeface="Euphemia"/>
              </a:rPr>
              <a:t>Crying, grief</a:t>
            </a:r>
            <a:endParaRPr b="0" lang="en-US" sz="2400" spc="-1" strike="noStrike">
              <a:solidFill>
                <a:srgbClr val="000000"/>
              </a:solidFill>
              <a:latin typeface="Arial"/>
            </a:endParaRPr>
          </a:p>
          <a:p>
            <a:pPr marL="223920" indent="-228600" defTabSz="914400">
              <a:lnSpc>
                <a:spcPct val="90000"/>
              </a:lnSpc>
              <a:spcBef>
                <a:spcPts val="1599"/>
              </a:spcBef>
              <a:buClr>
                <a:srgbClr val="164b4f"/>
              </a:buClr>
              <a:buFont typeface="Arial"/>
              <a:buChar char="•"/>
            </a:pPr>
            <a:r>
              <a:rPr b="0" lang="en-CA" sz="2400" spc="-1" strike="noStrike">
                <a:solidFill>
                  <a:schemeClr val="dk1"/>
                </a:solidFill>
                <a:latin typeface="Euphemia"/>
              </a:rPr>
              <a:t>Laughter, joy</a:t>
            </a:r>
            <a:endParaRPr b="0" lang="en-US" sz="2400" spc="-1" strike="noStrike">
              <a:solidFill>
                <a:srgbClr val="000000"/>
              </a:solidFill>
              <a:latin typeface="Arial"/>
            </a:endParaRPr>
          </a:p>
          <a:p>
            <a:pPr marL="223920" indent="-228600" defTabSz="914400">
              <a:lnSpc>
                <a:spcPct val="90000"/>
              </a:lnSpc>
              <a:spcBef>
                <a:spcPts val="1599"/>
              </a:spcBef>
              <a:buClr>
                <a:srgbClr val="164b4f"/>
              </a:buClr>
              <a:buFont typeface="Arial"/>
              <a:buChar char="•"/>
            </a:pPr>
            <a:r>
              <a:rPr b="0" lang="en-CA" sz="2400" spc="-1" strike="noStrike">
                <a:solidFill>
                  <a:schemeClr val="dk1"/>
                </a:solidFill>
                <a:latin typeface="Euphemia"/>
              </a:rPr>
              <a:t>Irritation, anger</a:t>
            </a:r>
            <a:endParaRPr b="0" lang="en-US" sz="2400" spc="-1" strike="noStrike">
              <a:solidFill>
                <a:srgbClr val="000000"/>
              </a:solidFill>
              <a:latin typeface="Arial"/>
            </a:endParaRPr>
          </a:p>
          <a:p>
            <a:pPr marL="223920" indent="-228600" defTabSz="914400">
              <a:lnSpc>
                <a:spcPct val="90000"/>
              </a:lnSpc>
              <a:spcBef>
                <a:spcPts val="1599"/>
              </a:spcBef>
              <a:buClr>
                <a:srgbClr val="164b4f"/>
              </a:buClr>
              <a:buFont typeface="Arial"/>
              <a:buChar char="•"/>
            </a:pPr>
            <a:r>
              <a:rPr b="0" lang="en-CA" sz="2400" spc="-1" strike="noStrike">
                <a:solidFill>
                  <a:schemeClr val="dk1"/>
                </a:solidFill>
                <a:latin typeface="Euphemia"/>
              </a:rPr>
              <a:t>Boredom, sensation seeking (of objects for mind to attach to)</a:t>
            </a:r>
            <a:endParaRPr b="0" lang="en-US" sz="2400" spc="-1" strike="noStrike">
              <a:solidFill>
                <a:srgbClr val="000000"/>
              </a:solidFill>
              <a:latin typeface="Arial"/>
            </a:endParaRPr>
          </a:p>
          <a:p>
            <a:pPr marL="223920" indent="-228600" defTabSz="914400">
              <a:lnSpc>
                <a:spcPct val="90000"/>
              </a:lnSpc>
              <a:spcBef>
                <a:spcPts val="1599"/>
              </a:spcBef>
              <a:buClr>
                <a:srgbClr val="164b4f"/>
              </a:buClr>
              <a:buFont typeface="Arial"/>
              <a:buChar char="•"/>
            </a:pPr>
            <a:r>
              <a:rPr b="0" lang="en-CA" sz="2400" spc="-1" strike="noStrike">
                <a:solidFill>
                  <a:schemeClr val="dk1"/>
                </a:solidFill>
                <a:latin typeface="Euphemia"/>
              </a:rPr>
              <a:t>Fear, existential or something perceived as real in future</a:t>
            </a:r>
            <a:endParaRPr b="0" lang="en-US" sz="2400" spc="-1" strike="noStrike">
              <a:solidFill>
                <a:srgbClr val="000000"/>
              </a:solidFill>
              <a:latin typeface="Arial"/>
            </a:endParaRPr>
          </a:p>
          <a:p>
            <a:pPr marL="223920" indent="-228600" defTabSz="914400">
              <a:lnSpc>
                <a:spcPct val="90000"/>
              </a:lnSpc>
              <a:spcBef>
                <a:spcPts val="1599"/>
              </a:spcBef>
              <a:buClr>
                <a:srgbClr val="164b4f"/>
              </a:buClr>
              <a:buFont typeface="Arial"/>
              <a:buChar char="•"/>
            </a:pPr>
            <a:r>
              <a:rPr b="0" lang="en-CA" sz="2400" spc="-1" strike="noStrike">
                <a:solidFill>
                  <a:schemeClr val="dk1"/>
                </a:solidFill>
                <a:latin typeface="Euphemia"/>
              </a:rPr>
              <a:t>Depersonalization</a:t>
            </a:r>
            <a:endParaRPr b="0" lang="en-US" sz="2400" spc="-1" strike="noStrike">
              <a:solidFill>
                <a:srgbClr val="000000"/>
              </a:solidFill>
              <a:latin typeface="Arial"/>
            </a:endParaRPr>
          </a:p>
          <a:p>
            <a:pPr marL="223920" indent="-228600" defTabSz="914400">
              <a:lnSpc>
                <a:spcPct val="90000"/>
              </a:lnSpc>
              <a:spcBef>
                <a:spcPts val="1599"/>
              </a:spcBef>
              <a:buClr>
                <a:srgbClr val="164b4f"/>
              </a:buClr>
              <a:buFont typeface="Arial"/>
              <a:buChar char="•"/>
            </a:pPr>
            <a:r>
              <a:rPr b="0" lang="en-CA" sz="2400" spc="-1" strike="noStrike">
                <a:solidFill>
                  <a:schemeClr val="dk1"/>
                </a:solidFill>
                <a:latin typeface="Euphemia"/>
              </a:rPr>
              <a:t>Derealization</a:t>
            </a:r>
            <a:endParaRPr b="0" lang="en-US" sz="24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timing>
    <p:tnLst>
      <p:par>
        <p:cTn id="430" dur="indefinite" restart="never" nodeType="tmRoot">
          <p:childTnLst>
            <p:seq>
              <p:cTn id="431" dur="indefinite" nodeType="mainSeq">
                <p:childTnLst>
                  <p:par>
                    <p:cTn id="432" fill="hold">
                      <p:stCondLst>
                        <p:cond delay="indefinite"/>
                      </p:stCondLst>
                      <p:childTnLst>
                        <p:par>
                          <p:cTn id="433" fill="hold">
                            <p:stCondLst>
                              <p:cond delay="0"/>
                            </p:stCondLst>
                            <p:childTnLst>
                              <p:par>
                                <p:cTn id="434" nodeType="clickEffect" fill="hold" presetClass="entr" presetID="2" presetSubtype="4">
                                  <p:stCondLst>
                                    <p:cond delay="0"/>
                                  </p:stCondLst>
                                  <p:childTnLst>
                                    <p:set>
                                      <p:cBhvr>
                                        <p:cTn id="435" dur="1" fill="hold">
                                          <p:stCondLst>
                                            <p:cond delay="0"/>
                                          </p:stCondLst>
                                        </p:cTn>
                                        <p:tgtEl>
                                          <p:spTgt spid="110">
                                            <p:txEl>
                                              <p:pRg st="0" end="0"/>
                                            </p:txEl>
                                          </p:spTgt>
                                        </p:tgtEl>
                                        <p:attrNameLst>
                                          <p:attrName>style.visibility</p:attrName>
                                        </p:attrNameLst>
                                      </p:cBhvr>
                                      <p:to>
                                        <p:strVal val="visible"/>
                                      </p:to>
                                    </p:set>
                                    <p:anim calcmode="lin" valueType="num">
                                      <p:cBhvr additive="repl">
                                        <p:cTn id="436" dur="500" fill="hold"/>
                                        <p:tgtEl>
                                          <p:spTgt spid="110">
                                            <p:txEl>
                                              <p:pRg st="0" end="0"/>
                                            </p:txEl>
                                          </p:spTgt>
                                        </p:tgtEl>
                                        <p:attrNameLst>
                                          <p:attrName>ppt_x</p:attrName>
                                        </p:attrNameLst>
                                      </p:cBhvr>
                                      <p:tavLst>
                                        <p:tav tm="0">
                                          <p:val>
                                            <p:strVal val="#ppt_x"/>
                                          </p:val>
                                        </p:tav>
                                        <p:tav tm="100000">
                                          <p:val>
                                            <p:strVal val="#ppt_x"/>
                                          </p:val>
                                        </p:tav>
                                      </p:tavLst>
                                    </p:anim>
                                    <p:anim calcmode="lin" valueType="num">
                                      <p:cBhvr additive="repl">
                                        <p:cTn id="437" dur="500" fill="hold"/>
                                        <p:tgtEl>
                                          <p:spTgt spid="1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8" fill="hold">
                      <p:stCondLst>
                        <p:cond delay="indefinite"/>
                      </p:stCondLst>
                      <p:childTnLst>
                        <p:par>
                          <p:cTn id="439" fill="hold">
                            <p:stCondLst>
                              <p:cond delay="0"/>
                            </p:stCondLst>
                            <p:childTnLst>
                              <p:par>
                                <p:cTn id="440" nodeType="clickEffect" fill="hold" presetClass="entr" presetID="2" presetSubtype="4">
                                  <p:stCondLst>
                                    <p:cond delay="0"/>
                                  </p:stCondLst>
                                  <p:childTnLst>
                                    <p:set>
                                      <p:cBhvr>
                                        <p:cTn id="441" dur="1" fill="hold">
                                          <p:stCondLst>
                                            <p:cond delay="0"/>
                                          </p:stCondLst>
                                        </p:cTn>
                                        <p:tgtEl>
                                          <p:spTgt spid="110">
                                            <p:txEl>
                                              <p:pRg st="1" end="1"/>
                                            </p:txEl>
                                          </p:spTgt>
                                        </p:tgtEl>
                                        <p:attrNameLst>
                                          <p:attrName>style.visibility</p:attrName>
                                        </p:attrNameLst>
                                      </p:cBhvr>
                                      <p:to>
                                        <p:strVal val="visible"/>
                                      </p:to>
                                    </p:set>
                                    <p:anim calcmode="lin" valueType="num">
                                      <p:cBhvr additive="repl">
                                        <p:cTn id="442" dur="500" fill="hold"/>
                                        <p:tgtEl>
                                          <p:spTgt spid="110">
                                            <p:txEl>
                                              <p:pRg st="1" end="1"/>
                                            </p:txEl>
                                          </p:spTgt>
                                        </p:tgtEl>
                                        <p:attrNameLst>
                                          <p:attrName>ppt_x</p:attrName>
                                        </p:attrNameLst>
                                      </p:cBhvr>
                                      <p:tavLst>
                                        <p:tav tm="0">
                                          <p:val>
                                            <p:strVal val="#ppt_x"/>
                                          </p:val>
                                        </p:tav>
                                        <p:tav tm="100000">
                                          <p:val>
                                            <p:strVal val="#ppt_x"/>
                                          </p:val>
                                        </p:tav>
                                      </p:tavLst>
                                    </p:anim>
                                    <p:anim calcmode="lin" valueType="num">
                                      <p:cBhvr additive="repl">
                                        <p:cTn id="443" dur="500" fill="hold"/>
                                        <p:tgtEl>
                                          <p:spTgt spid="1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4" fill="hold">
                      <p:stCondLst>
                        <p:cond delay="indefinite"/>
                      </p:stCondLst>
                      <p:childTnLst>
                        <p:par>
                          <p:cTn id="445" fill="hold">
                            <p:stCondLst>
                              <p:cond delay="0"/>
                            </p:stCondLst>
                            <p:childTnLst>
                              <p:par>
                                <p:cTn id="446" nodeType="clickEffect" fill="hold" presetClass="entr" presetID="2" presetSubtype="4">
                                  <p:stCondLst>
                                    <p:cond delay="0"/>
                                  </p:stCondLst>
                                  <p:childTnLst>
                                    <p:set>
                                      <p:cBhvr>
                                        <p:cTn id="447" dur="1" fill="hold">
                                          <p:stCondLst>
                                            <p:cond delay="0"/>
                                          </p:stCondLst>
                                        </p:cTn>
                                        <p:tgtEl>
                                          <p:spTgt spid="110">
                                            <p:txEl>
                                              <p:pRg st="2" end="2"/>
                                            </p:txEl>
                                          </p:spTgt>
                                        </p:tgtEl>
                                        <p:attrNameLst>
                                          <p:attrName>style.visibility</p:attrName>
                                        </p:attrNameLst>
                                      </p:cBhvr>
                                      <p:to>
                                        <p:strVal val="visible"/>
                                      </p:to>
                                    </p:set>
                                    <p:anim calcmode="lin" valueType="num">
                                      <p:cBhvr additive="repl">
                                        <p:cTn id="448" dur="500" fill="hold"/>
                                        <p:tgtEl>
                                          <p:spTgt spid="110">
                                            <p:txEl>
                                              <p:pRg st="2" end="2"/>
                                            </p:txEl>
                                          </p:spTgt>
                                        </p:tgtEl>
                                        <p:attrNameLst>
                                          <p:attrName>ppt_x</p:attrName>
                                        </p:attrNameLst>
                                      </p:cBhvr>
                                      <p:tavLst>
                                        <p:tav tm="0">
                                          <p:val>
                                            <p:strVal val="#ppt_x"/>
                                          </p:val>
                                        </p:tav>
                                        <p:tav tm="100000">
                                          <p:val>
                                            <p:strVal val="#ppt_x"/>
                                          </p:val>
                                        </p:tav>
                                      </p:tavLst>
                                    </p:anim>
                                    <p:anim calcmode="lin" valueType="num">
                                      <p:cBhvr additive="repl">
                                        <p:cTn id="449" dur="500" fill="hold"/>
                                        <p:tgtEl>
                                          <p:spTgt spid="1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0" fill="hold">
                      <p:stCondLst>
                        <p:cond delay="indefinite"/>
                      </p:stCondLst>
                      <p:childTnLst>
                        <p:par>
                          <p:cTn id="451" fill="hold">
                            <p:stCondLst>
                              <p:cond delay="0"/>
                            </p:stCondLst>
                            <p:childTnLst>
                              <p:par>
                                <p:cTn id="452" nodeType="clickEffect" fill="hold" presetClass="entr" presetID="2" presetSubtype="4">
                                  <p:stCondLst>
                                    <p:cond delay="0"/>
                                  </p:stCondLst>
                                  <p:childTnLst>
                                    <p:set>
                                      <p:cBhvr>
                                        <p:cTn id="453" dur="1" fill="hold">
                                          <p:stCondLst>
                                            <p:cond delay="0"/>
                                          </p:stCondLst>
                                        </p:cTn>
                                        <p:tgtEl>
                                          <p:spTgt spid="110">
                                            <p:txEl>
                                              <p:pRg st="3" end="3"/>
                                            </p:txEl>
                                          </p:spTgt>
                                        </p:tgtEl>
                                        <p:attrNameLst>
                                          <p:attrName>style.visibility</p:attrName>
                                        </p:attrNameLst>
                                      </p:cBhvr>
                                      <p:to>
                                        <p:strVal val="visible"/>
                                      </p:to>
                                    </p:set>
                                    <p:anim calcmode="lin" valueType="num">
                                      <p:cBhvr additive="repl">
                                        <p:cTn id="454" dur="500" fill="hold"/>
                                        <p:tgtEl>
                                          <p:spTgt spid="110">
                                            <p:txEl>
                                              <p:pRg st="3" end="3"/>
                                            </p:txEl>
                                          </p:spTgt>
                                        </p:tgtEl>
                                        <p:attrNameLst>
                                          <p:attrName>ppt_x</p:attrName>
                                        </p:attrNameLst>
                                      </p:cBhvr>
                                      <p:tavLst>
                                        <p:tav tm="0">
                                          <p:val>
                                            <p:strVal val="#ppt_x"/>
                                          </p:val>
                                        </p:tav>
                                        <p:tav tm="100000">
                                          <p:val>
                                            <p:strVal val="#ppt_x"/>
                                          </p:val>
                                        </p:tav>
                                      </p:tavLst>
                                    </p:anim>
                                    <p:anim calcmode="lin" valueType="num">
                                      <p:cBhvr additive="repl">
                                        <p:cTn id="455" dur="500" fill="hold"/>
                                        <p:tgtEl>
                                          <p:spTgt spid="1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6" fill="hold">
                      <p:stCondLst>
                        <p:cond delay="indefinite"/>
                      </p:stCondLst>
                      <p:childTnLst>
                        <p:par>
                          <p:cTn id="457" fill="hold">
                            <p:stCondLst>
                              <p:cond delay="0"/>
                            </p:stCondLst>
                            <p:childTnLst>
                              <p:par>
                                <p:cTn id="458" nodeType="clickEffect" fill="hold" presetClass="entr" presetID="2" presetSubtype="4">
                                  <p:stCondLst>
                                    <p:cond delay="0"/>
                                  </p:stCondLst>
                                  <p:childTnLst>
                                    <p:set>
                                      <p:cBhvr>
                                        <p:cTn id="459" dur="1" fill="hold">
                                          <p:stCondLst>
                                            <p:cond delay="0"/>
                                          </p:stCondLst>
                                        </p:cTn>
                                        <p:tgtEl>
                                          <p:spTgt spid="110">
                                            <p:txEl>
                                              <p:pRg st="4" end="4"/>
                                            </p:txEl>
                                          </p:spTgt>
                                        </p:tgtEl>
                                        <p:attrNameLst>
                                          <p:attrName>style.visibility</p:attrName>
                                        </p:attrNameLst>
                                      </p:cBhvr>
                                      <p:to>
                                        <p:strVal val="visible"/>
                                      </p:to>
                                    </p:set>
                                    <p:anim calcmode="lin" valueType="num">
                                      <p:cBhvr additive="repl">
                                        <p:cTn id="460" dur="500" fill="hold"/>
                                        <p:tgtEl>
                                          <p:spTgt spid="110">
                                            <p:txEl>
                                              <p:pRg st="4" end="4"/>
                                            </p:txEl>
                                          </p:spTgt>
                                        </p:tgtEl>
                                        <p:attrNameLst>
                                          <p:attrName>ppt_x</p:attrName>
                                        </p:attrNameLst>
                                      </p:cBhvr>
                                      <p:tavLst>
                                        <p:tav tm="0">
                                          <p:val>
                                            <p:strVal val="#ppt_x"/>
                                          </p:val>
                                        </p:tav>
                                        <p:tav tm="100000">
                                          <p:val>
                                            <p:strVal val="#ppt_x"/>
                                          </p:val>
                                        </p:tav>
                                      </p:tavLst>
                                    </p:anim>
                                    <p:anim calcmode="lin" valueType="num">
                                      <p:cBhvr additive="repl">
                                        <p:cTn id="461" dur="500" fill="hold"/>
                                        <p:tgtEl>
                                          <p:spTgt spid="1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2" fill="hold">
                      <p:stCondLst>
                        <p:cond delay="indefinite"/>
                      </p:stCondLst>
                      <p:childTnLst>
                        <p:par>
                          <p:cTn id="463" fill="hold">
                            <p:stCondLst>
                              <p:cond delay="0"/>
                            </p:stCondLst>
                            <p:childTnLst>
                              <p:par>
                                <p:cTn id="464" nodeType="clickEffect" fill="hold" presetClass="entr" presetID="2" presetSubtype="4">
                                  <p:stCondLst>
                                    <p:cond delay="0"/>
                                  </p:stCondLst>
                                  <p:childTnLst>
                                    <p:set>
                                      <p:cBhvr>
                                        <p:cTn id="465" dur="1" fill="hold">
                                          <p:stCondLst>
                                            <p:cond delay="0"/>
                                          </p:stCondLst>
                                        </p:cTn>
                                        <p:tgtEl>
                                          <p:spTgt spid="110">
                                            <p:txEl>
                                              <p:pRg st="5" end="5"/>
                                            </p:txEl>
                                          </p:spTgt>
                                        </p:tgtEl>
                                        <p:attrNameLst>
                                          <p:attrName>style.visibility</p:attrName>
                                        </p:attrNameLst>
                                      </p:cBhvr>
                                      <p:to>
                                        <p:strVal val="visible"/>
                                      </p:to>
                                    </p:set>
                                    <p:anim calcmode="lin" valueType="num">
                                      <p:cBhvr additive="repl">
                                        <p:cTn id="466" dur="500" fill="hold"/>
                                        <p:tgtEl>
                                          <p:spTgt spid="110">
                                            <p:txEl>
                                              <p:pRg st="5" end="5"/>
                                            </p:txEl>
                                          </p:spTgt>
                                        </p:tgtEl>
                                        <p:attrNameLst>
                                          <p:attrName>ppt_x</p:attrName>
                                        </p:attrNameLst>
                                      </p:cBhvr>
                                      <p:tavLst>
                                        <p:tav tm="0">
                                          <p:val>
                                            <p:strVal val="#ppt_x"/>
                                          </p:val>
                                        </p:tav>
                                        <p:tav tm="100000">
                                          <p:val>
                                            <p:strVal val="#ppt_x"/>
                                          </p:val>
                                        </p:tav>
                                      </p:tavLst>
                                    </p:anim>
                                    <p:anim calcmode="lin" valueType="num">
                                      <p:cBhvr additive="repl">
                                        <p:cTn id="467" dur="500" fill="hold"/>
                                        <p:tgtEl>
                                          <p:spTgt spid="1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8" fill="hold">
                      <p:stCondLst>
                        <p:cond delay="indefinite"/>
                      </p:stCondLst>
                      <p:childTnLst>
                        <p:par>
                          <p:cTn id="469" fill="hold">
                            <p:stCondLst>
                              <p:cond delay="0"/>
                            </p:stCondLst>
                            <p:childTnLst>
                              <p:par>
                                <p:cTn id="470" nodeType="clickEffect" fill="hold" presetClass="entr" presetID="2" presetSubtype="4">
                                  <p:stCondLst>
                                    <p:cond delay="0"/>
                                  </p:stCondLst>
                                  <p:childTnLst>
                                    <p:set>
                                      <p:cBhvr>
                                        <p:cTn id="471" dur="1" fill="hold">
                                          <p:stCondLst>
                                            <p:cond delay="0"/>
                                          </p:stCondLst>
                                        </p:cTn>
                                        <p:tgtEl>
                                          <p:spTgt spid="110">
                                            <p:txEl>
                                              <p:pRg st="6" end="6"/>
                                            </p:txEl>
                                          </p:spTgt>
                                        </p:tgtEl>
                                        <p:attrNameLst>
                                          <p:attrName>style.visibility</p:attrName>
                                        </p:attrNameLst>
                                      </p:cBhvr>
                                      <p:to>
                                        <p:strVal val="visible"/>
                                      </p:to>
                                    </p:set>
                                    <p:anim calcmode="lin" valueType="num">
                                      <p:cBhvr additive="repl">
                                        <p:cTn id="472" dur="500" fill="hold"/>
                                        <p:tgtEl>
                                          <p:spTgt spid="110">
                                            <p:txEl>
                                              <p:pRg st="6" end="6"/>
                                            </p:txEl>
                                          </p:spTgt>
                                        </p:tgtEl>
                                        <p:attrNameLst>
                                          <p:attrName>ppt_x</p:attrName>
                                        </p:attrNameLst>
                                      </p:cBhvr>
                                      <p:tavLst>
                                        <p:tav tm="0">
                                          <p:val>
                                            <p:strVal val="#ppt_x"/>
                                          </p:val>
                                        </p:tav>
                                        <p:tav tm="100000">
                                          <p:val>
                                            <p:strVal val="#ppt_x"/>
                                          </p:val>
                                        </p:tav>
                                      </p:tavLst>
                                    </p:anim>
                                    <p:anim calcmode="lin" valueType="num">
                                      <p:cBhvr additive="repl">
                                        <p:cTn id="473" dur="500" fill="hold"/>
                                        <p:tgtEl>
                                          <p:spTgt spid="1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4" fill="hold">
                      <p:stCondLst>
                        <p:cond delay="indefinite"/>
                      </p:stCondLst>
                      <p:childTnLst>
                        <p:par>
                          <p:cTn id="475" fill="hold">
                            <p:stCondLst>
                              <p:cond delay="0"/>
                            </p:stCondLst>
                            <p:childTnLst>
                              <p:par>
                                <p:cTn id="476" nodeType="clickEffect" fill="hold" presetClass="entr" presetID="2" presetSubtype="4">
                                  <p:stCondLst>
                                    <p:cond delay="0"/>
                                  </p:stCondLst>
                                  <p:childTnLst>
                                    <p:set>
                                      <p:cBhvr>
                                        <p:cTn id="477" dur="1" fill="hold">
                                          <p:stCondLst>
                                            <p:cond delay="0"/>
                                          </p:stCondLst>
                                        </p:cTn>
                                        <p:tgtEl>
                                          <p:spTgt spid="110">
                                            <p:txEl>
                                              <p:pRg st="7" end="7"/>
                                            </p:txEl>
                                          </p:spTgt>
                                        </p:tgtEl>
                                        <p:attrNameLst>
                                          <p:attrName>style.visibility</p:attrName>
                                        </p:attrNameLst>
                                      </p:cBhvr>
                                      <p:to>
                                        <p:strVal val="visible"/>
                                      </p:to>
                                    </p:set>
                                    <p:anim calcmode="lin" valueType="num">
                                      <p:cBhvr additive="repl">
                                        <p:cTn id="478" dur="500" fill="hold"/>
                                        <p:tgtEl>
                                          <p:spTgt spid="110">
                                            <p:txEl>
                                              <p:pRg st="7" end="7"/>
                                            </p:txEl>
                                          </p:spTgt>
                                        </p:tgtEl>
                                        <p:attrNameLst>
                                          <p:attrName>ppt_x</p:attrName>
                                        </p:attrNameLst>
                                      </p:cBhvr>
                                      <p:tavLst>
                                        <p:tav tm="0">
                                          <p:val>
                                            <p:strVal val="#ppt_x"/>
                                          </p:val>
                                        </p:tav>
                                        <p:tav tm="100000">
                                          <p:val>
                                            <p:strVal val="#ppt_x"/>
                                          </p:val>
                                        </p:tav>
                                      </p:tavLst>
                                    </p:anim>
                                    <p:anim calcmode="lin" valueType="num">
                                      <p:cBhvr additive="repl">
                                        <p:cTn id="479" dur="500" fill="hold"/>
                                        <p:tgtEl>
                                          <p:spTgt spid="11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 name="PlaceHolder 1"/>
          <p:cNvSpPr>
            <a:spLocks noGrp="1"/>
          </p:cNvSpPr>
          <p:nvPr>
            <p:ph type="title"/>
          </p:nvPr>
        </p:nvSpPr>
        <p:spPr>
          <a:xfrm>
            <a:off x="1293840" y="380880"/>
            <a:ext cx="9600480" cy="81504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Do you really know who you are?</a:t>
            </a:r>
            <a:endParaRPr b="0" lang="en-US" sz="3600" spc="-1" strike="noStrike">
              <a:solidFill>
                <a:srgbClr val="000000"/>
              </a:solidFill>
              <a:latin typeface="Arial"/>
            </a:endParaRPr>
          </a:p>
        </p:txBody>
      </p:sp>
      <p:sp>
        <p:nvSpPr>
          <p:cNvPr id="112" name="PlaceHolder 2"/>
          <p:cNvSpPr>
            <a:spLocks noGrp="1"/>
          </p:cNvSpPr>
          <p:nvPr>
            <p:ph/>
          </p:nvPr>
        </p:nvSpPr>
        <p:spPr>
          <a:xfrm>
            <a:off x="909720" y="5748120"/>
            <a:ext cx="9984600" cy="726120"/>
          </a:xfrm>
          <a:prstGeom prst="rect">
            <a:avLst/>
          </a:prstGeom>
          <a:noFill/>
          <a:ln w="0">
            <a:noFill/>
          </a:ln>
        </p:spPr>
        <p:txBody>
          <a:bodyPr lIns="91440" rIns="91440" tIns="45720" bIns="45720" anchor="t">
            <a:normAutofit fontScale="68333"/>
          </a:bodyPr>
          <a:p>
            <a:pPr indent="0" algn="ctr" defTabSz="914400">
              <a:lnSpc>
                <a:spcPct val="90000"/>
              </a:lnSpc>
              <a:spcBef>
                <a:spcPts val="1599"/>
              </a:spcBef>
              <a:buNone/>
              <a:tabLst>
                <a:tab algn="l" pos="0"/>
              </a:tabLst>
            </a:pPr>
            <a:r>
              <a:rPr b="0" lang="en-CA" sz="2400" spc="-1" strike="noStrike">
                <a:solidFill>
                  <a:schemeClr val="dk1"/>
                </a:solidFill>
                <a:latin typeface="Euphemia"/>
              </a:rPr>
              <a:t>A lot is happening underneath the surface and above; </a:t>
            </a:r>
            <a:endParaRPr b="0" lang="en-US" sz="2400" spc="-1" strike="noStrike">
              <a:solidFill>
                <a:srgbClr val="000000"/>
              </a:solidFill>
              <a:latin typeface="Arial"/>
            </a:endParaRPr>
          </a:p>
          <a:p>
            <a:pPr indent="0" algn="ctr" defTabSz="914400">
              <a:lnSpc>
                <a:spcPct val="90000"/>
              </a:lnSpc>
              <a:spcBef>
                <a:spcPts val="1599"/>
              </a:spcBef>
              <a:buNone/>
              <a:tabLst>
                <a:tab algn="l" pos="0"/>
              </a:tabLst>
            </a:pPr>
            <a:r>
              <a:rPr b="0" lang="en-CA" sz="2400" spc="-1" strike="noStrike">
                <a:solidFill>
                  <a:schemeClr val="dk1"/>
                </a:solidFill>
                <a:latin typeface="Euphemia"/>
              </a:rPr>
              <a:t>we really have no idea!</a:t>
            </a:r>
            <a:endParaRPr b="0" lang="en-US" sz="2400" spc="-1" strike="noStrike">
              <a:solidFill>
                <a:srgbClr val="000000"/>
              </a:solidFill>
              <a:latin typeface="Arial"/>
            </a:endParaRPr>
          </a:p>
        </p:txBody>
      </p:sp>
      <p:pic>
        <p:nvPicPr>
          <p:cNvPr id="113" name="Picture 3" descr=""/>
          <p:cNvPicPr/>
          <p:nvPr/>
        </p:nvPicPr>
        <p:blipFill>
          <a:blip r:embed="rId1"/>
          <a:stretch/>
        </p:blipFill>
        <p:spPr>
          <a:xfrm>
            <a:off x="1774080" y="1253160"/>
            <a:ext cx="8496360" cy="4296960"/>
          </a:xfrm>
          <a:prstGeom prst="rect">
            <a:avLst/>
          </a:prstGeom>
          <a:ln w="0">
            <a:noFill/>
          </a:ln>
        </p:spPr>
      </p:pic>
    </p:spTree>
  </p:cSld>
  <mc:AlternateContent>
    <mc:Choice Requires="p14">
      <p:transition spd="med" p14:dur="700">
        <p:fade/>
      </p:transition>
    </mc:Choice>
    <mc:Fallback>
      <p:transition spd="med">
        <p:fade/>
      </p:transition>
    </mc:Fallback>
  </mc:AlternateContent>
  <p:timing>
    <p:tnLst>
      <p:par>
        <p:cTn id="480" dur="indefinite" restart="never" nodeType="tmRoot">
          <p:childTnLst>
            <p:seq>
              <p:cTn id="481" dur="indefinite" nodeType="mainSeq">
                <p:childTnLst>
                  <p:par>
                    <p:cTn id="482" fill="hold">
                      <p:stCondLst>
                        <p:cond delay="indefinite"/>
                      </p:stCondLst>
                      <p:childTnLst>
                        <p:par>
                          <p:cTn id="483" fill="hold">
                            <p:stCondLst>
                              <p:cond delay="0"/>
                            </p:stCondLst>
                            <p:childTnLst>
                              <p:par>
                                <p:cTn id="484" nodeType="clickEffect" fill="hold" presetClass="entr" presetID="31">
                                  <p:stCondLst>
                                    <p:cond delay="0"/>
                                  </p:stCondLst>
                                  <p:childTnLst>
                                    <p:set>
                                      <p:cBhvr>
                                        <p:cTn id="485" dur="1" fill="hold">
                                          <p:stCondLst>
                                            <p:cond delay="0"/>
                                          </p:stCondLst>
                                        </p:cTn>
                                        <p:tgtEl>
                                          <p:spTgt spid="113"/>
                                        </p:tgtEl>
                                        <p:attrNameLst>
                                          <p:attrName>style.visibility</p:attrName>
                                        </p:attrNameLst>
                                      </p:cBhvr>
                                      <p:to>
                                        <p:strVal val="visible"/>
                                      </p:to>
                                    </p:set>
                                    <p:anim calcmode="lin" valueType="num">
                                      <p:cBhvr additive="repl">
                                        <p:cTn id="486" dur="1000" fill="hold"/>
                                        <p:tgtEl>
                                          <p:spTgt spid="113"/>
                                        </p:tgtEl>
                                        <p:attrNameLst>
                                          <p:attrName>ppt_w</p:attrName>
                                        </p:attrNameLst>
                                      </p:cBhvr>
                                      <p:tavLst>
                                        <p:tav tm="0">
                                          <p:val>
                                            <p:fltVal val="0"/>
                                          </p:val>
                                        </p:tav>
                                        <p:tav tm="100000">
                                          <p:val>
                                            <p:strVal val="#ppt_w"/>
                                          </p:val>
                                        </p:tav>
                                      </p:tavLst>
                                    </p:anim>
                                    <p:anim calcmode="lin" valueType="num">
                                      <p:cBhvr additive="repl">
                                        <p:cTn id="487" dur="1000" fill="hold"/>
                                        <p:tgtEl>
                                          <p:spTgt spid="113"/>
                                        </p:tgtEl>
                                        <p:attrNameLst>
                                          <p:attrName>ppt_h</p:attrName>
                                        </p:attrNameLst>
                                      </p:cBhvr>
                                      <p:tavLst>
                                        <p:tav tm="0">
                                          <p:val>
                                            <p:fltVal val="0"/>
                                          </p:val>
                                        </p:tav>
                                        <p:tav tm="100000">
                                          <p:val>
                                            <p:strVal val="#ppt_h"/>
                                          </p:val>
                                        </p:tav>
                                      </p:tavLst>
                                    </p:anim>
                                    <p:anim calcmode="lin" valueType="num">
                                      <p:cBhvr additive="repl">
                                        <p:cTn id="488" dur="1000" fill="hold"/>
                                        <p:tgtEl>
                                          <p:spTgt spid="113"/>
                                        </p:tgtEl>
                                        <p:attrNameLst>
                                          <p:attrName>r</p:attrName>
                                        </p:attrNameLst>
                                      </p:cBhvr>
                                      <p:tavLst>
                                        <p:tav tm="0">
                                          <p:val>
                                            <p:strVal val="90"/>
                                          </p:val>
                                        </p:tav>
                                        <p:tav tm="100000">
                                          <p:val>
                                            <p:strVal val="0"/>
                                          </p:val>
                                        </p:tav>
                                      </p:tavLst>
                                    </p:anim>
                                    <p:animEffect filter="fade" transition="in">
                                      <p:cBhvr additive="repl">
                                        <p:cTn id="489"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US" sz="3600" spc="-1" strike="noStrike">
                <a:solidFill>
                  <a:schemeClr val="dk1"/>
                </a:solidFill>
                <a:latin typeface="Euphemia"/>
              </a:rPr>
              <a:t>Covered in this session</a:t>
            </a:r>
            <a:endParaRPr b="0" lang="en-US" sz="3600" spc="-1" strike="noStrike">
              <a:solidFill>
                <a:srgbClr val="000000"/>
              </a:solidFill>
              <a:latin typeface="Arial"/>
            </a:endParaRPr>
          </a:p>
        </p:txBody>
      </p:sp>
      <p:sp>
        <p:nvSpPr>
          <p:cNvPr id="70" name="PlaceHolder 2"/>
          <p:cNvSpPr>
            <a:spLocks noGrp="1"/>
          </p:cNvSpPr>
          <p:nvPr>
            <p:ph/>
          </p:nvPr>
        </p:nvSpPr>
        <p:spPr>
          <a:xfrm>
            <a:off x="1293840" y="1676520"/>
            <a:ext cx="9600480" cy="4494960"/>
          </a:xfrm>
          <a:prstGeom prst="rect">
            <a:avLst/>
          </a:prstGeom>
          <a:noFill/>
          <a:ln w="0">
            <a:noFill/>
          </a:ln>
        </p:spPr>
        <p:txBody>
          <a:bodyPr lIns="91440" rIns="91440" tIns="45720" bIns="45720" anchor="t">
            <a:noAutofit/>
          </a:bodyPr>
          <a:p>
            <a:pPr marL="343080" indent="-343080" defTabSz="914400">
              <a:lnSpc>
                <a:spcPct val="90000"/>
              </a:lnSpc>
              <a:spcBef>
                <a:spcPts val="1599"/>
              </a:spcBef>
              <a:buClr>
                <a:srgbClr val="164b4f"/>
              </a:buClr>
              <a:buFont typeface="Arial"/>
              <a:buChar char="•"/>
            </a:pPr>
            <a:r>
              <a:rPr b="0" lang="en-CA" sz="2400" spc="-1" strike="noStrike">
                <a:solidFill>
                  <a:schemeClr val="dk1"/>
                </a:solidFill>
                <a:latin typeface="Euphemia"/>
              </a:rPr>
              <a:t>Stages of Trauma Recovery Quick Review</a:t>
            </a:r>
            <a:endParaRPr b="0" lang="en-US" sz="2400" spc="-1" strike="noStrike">
              <a:solidFill>
                <a:srgbClr val="000000"/>
              </a:solidFill>
              <a:latin typeface="Arial"/>
            </a:endParaRPr>
          </a:p>
          <a:p>
            <a:pPr marL="343080" indent="-343080" defTabSz="914400">
              <a:lnSpc>
                <a:spcPct val="90000"/>
              </a:lnSpc>
              <a:spcBef>
                <a:spcPts val="1599"/>
              </a:spcBef>
              <a:buClr>
                <a:srgbClr val="164b4f"/>
              </a:buClr>
              <a:buFont typeface="Arial"/>
              <a:buChar char="•"/>
            </a:pPr>
            <a:r>
              <a:rPr b="0" lang="en-CA" sz="2400" spc="-1" strike="noStrike">
                <a:solidFill>
                  <a:schemeClr val="dk1"/>
                </a:solidFill>
                <a:latin typeface="Euphemia"/>
              </a:rPr>
              <a:t>Three Trainings: Sila, Jhana, Sati (Precepts, Calm Abiding, Mindfulness)</a:t>
            </a:r>
            <a:endParaRPr b="0" lang="en-US" sz="2400" spc="-1" strike="noStrike">
              <a:solidFill>
                <a:srgbClr val="000000"/>
              </a:solidFill>
              <a:latin typeface="Arial"/>
            </a:endParaRPr>
          </a:p>
          <a:p>
            <a:pPr marL="343080" indent="-343080" defTabSz="914400">
              <a:lnSpc>
                <a:spcPct val="90000"/>
              </a:lnSpc>
              <a:spcBef>
                <a:spcPts val="1599"/>
              </a:spcBef>
              <a:buClr>
                <a:srgbClr val="164b4f"/>
              </a:buClr>
              <a:buFont typeface="Arial"/>
              <a:buChar char="•"/>
            </a:pPr>
            <a:r>
              <a:rPr b="0" lang="en-CA" sz="2400" spc="-1" strike="noStrike">
                <a:solidFill>
                  <a:schemeClr val="dk1"/>
                </a:solidFill>
                <a:latin typeface="Euphemia"/>
              </a:rPr>
              <a:t>Meditation Practice to Transformation</a:t>
            </a:r>
            <a:endParaRPr b="0" lang="en-US" sz="2400" spc="-1" strike="noStrike">
              <a:solidFill>
                <a:srgbClr val="000000"/>
              </a:solidFill>
              <a:latin typeface="Arial"/>
            </a:endParaRPr>
          </a:p>
          <a:p>
            <a:pPr marL="223920" indent="-228600" defTabSz="914400">
              <a:lnSpc>
                <a:spcPct val="90000"/>
              </a:lnSpc>
              <a:spcBef>
                <a:spcPts val="1599"/>
              </a:spcBef>
              <a:buClr>
                <a:srgbClr val="164b4f"/>
              </a:buClr>
              <a:buFont typeface="Arial"/>
              <a:buChar char="•"/>
            </a:pPr>
            <a:r>
              <a:rPr b="0" lang="en-US" sz="2400" spc="-1" strike="noStrike">
                <a:solidFill>
                  <a:schemeClr val="dk1"/>
                </a:solidFill>
                <a:latin typeface="Euphemia"/>
              </a:rPr>
              <a:t> </a:t>
            </a:r>
            <a:r>
              <a:rPr b="0" lang="en-US" sz="2400" spc="-1" strike="noStrike">
                <a:solidFill>
                  <a:schemeClr val="dk1"/>
                </a:solidFill>
                <a:latin typeface="Euphemia"/>
              </a:rPr>
              <a:t>Spiritual Emergence vs. Spiritual Emergency</a:t>
            </a:r>
            <a:endParaRPr b="0" lang="en-US" sz="24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2" presetSubtype="4">
                                  <p:stCondLst>
                                    <p:cond delay="0"/>
                                  </p:stCondLst>
                                  <p:childTnLst>
                                    <p:set>
                                      <p:cBhvr>
                                        <p:cTn id="6" dur="1" fill="hold">
                                          <p:stCondLst>
                                            <p:cond delay="0"/>
                                          </p:stCondLst>
                                        </p:cTn>
                                        <p:tgtEl>
                                          <p:spTgt spid="70">
                                            <p:txEl>
                                              <p:pRg st="0" end="0"/>
                                            </p:txEl>
                                          </p:spTgt>
                                        </p:tgtEl>
                                        <p:attrNameLst>
                                          <p:attrName>style.visibility</p:attrName>
                                        </p:attrNameLst>
                                      </p:cBhvr>
                                      <p:to>
                                        <p:strVal val="visible"/>
                                      </p:to>
                                    </p:set>
                                    <p:anim calcmode="lin" valueType="num">
                                      <p:cBhvr additive="repl">
                                        <p:cTn id="7" dur="500" fill="hold"/>
                                        <p:tgtEl>
                                          <p:spTgt spid="70">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fill="hold" presetClass="entr" presetID="2" presetSubtype="4">
                                  <p:stCondLst>
                                    <p:cond delay="0"/>
                                  </p:stCondLst>
                                  <p:childTnLst>
                                    <p:set>
                                      <p:cBhvr>
                                        <p:cTn id="12" dur="1" fill="hold">
                                          <p:stCondLst>
                                            <p:cond delay="0"/>
                                          </p:stCondLst>
                                        </p:cTn>
                                        <p:tgtEl>
                                          <p:spTgt spid="70">
                                            <p:txEl>
                                              <p:pRg st="1" end="1"/>
                                            </p:txEl>
                                          </p:spTgt>
                                        </p:tgtEl>
                                        <p:attrNameLst>
                                          <p:attrName>style.visibility</p:attrName>
                                        </p:attrNameLst>
                                      </p:cBhvr>
                                      <p:to>
                                        <p:strVal val="visible"/>
                                      </p:to>
                                    </p:set>
                                    <p:anim calcmode="lin" valueType="num">
                                      <p:cBhvr additive="repl">
                                        <p:cTn id="13" dur="500" fill="hold"/>
                                        <p:tgtEl>
                                          <p:spTgt spid="70">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2" presetSubtype="4">
                                  <p:stCondLst>
                                    <p:cond delay="0"/>
                                  </p:stCondLst>
                                  <p:childTnLst>
                                    <p:set>
                                      <p:cBhvr>
                                        <p:cTn id="18" dur="1" fill="hold">
                                          <p:stCondLst>
                                            <p:cond delay="0"/>
                                          </p:stCondLst>
                                        </p:cTn>
                                        <p:tgtEl>
                                          <p:spTgt spid="70">
                                            <p:txEl>
                                              <p:pRg st="2" end="2"/>
                                            </p:txEl>
                                          </p:spTgt>
                                        </p:tgtEl>
                                        <p:attrNameLst>
                                          <p:attrName>style.visibility</p:attrName>
                                        </p:attrNameLst>
                                      </p:cBhvr>
                                      <p:to>
                                        <p:strVal val="visible"/>
                                      </p:to>
                                    </p:set>
                                    <p:anim calcmode="lin" valueType="num">
                                      <p:cBhvr additive="repl">
                                        <p:cTn id="19" dur="500" fill="hold"/>
                                        <p:tgtEl>
                                          <p:spTgt spid="70">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nodeType="clickEffect" fill="hold" presetClass="entr" presetID="2" presetSubtype="4">
                                  <p:stCondLst>
                                    <p:cond delay="0"/>
                                  </p:stCondLst>
                                  <p:childTnLst>
                                    <p:set>
                                      <p:cBhvr>
                                        <p:cTn id="24" dur="1" fill="hold">
                                          <p:stCondLst>
                                            <p:cond delay="0"/>
                                          </p:stCondLst>
                                        </p:cTn>
                                        <p:tgtEl>
                                          <p:spTgt spid="70">
                                            <p:txEl>
                                              <p:pRg st="3" end="3"/>
                                            </p:txEl>
                                          </p:spTgt>
                                        </p:tgtEl>
                                        <p:attrNameLst>
                                          <p:attrName>style.visibility</p:attrName>
                                        </p:attrNameLst>
                                      </p:cBhvr>
                                      <p:to>
                                        <p:strVal val="visible"/>
                                      </p:to>
                                    </p:set>
                                    <p:anim calcmode="lin" valueType="num">
                                      <p:cBhvr additive="repl">
                                        <p:cTn id="25" dur="500" fill="hold"/>
                                        <p:tgtEl>
                                          <p:spTgt spid="70">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7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1293840" y="380880"/>
            <a:ext cx="9600480" cy="815040"/>
          </a:xfrm>
          <a:prstGeom prst="rect">
            <a:avLst/>
          </a:prstGeom>
          <a:noFill/>
          <a:ln w="0">
            <a:noFill/>
          </a:ln>
        </p:spPr>
        <p:txBody>
          <a:bodyPr lIns="91440" rIns="91440" tIns="45720" bIns="45720" anchor="b">
            <a:normAutofit fontScale="93333"/>
          </a:bodyPr>
          <a:p>
            <a:pPr indent="0" algn="ctr" defTabSz="914400">
              <a:lnSpc>
                <a:spcPct val="90000"/>
              </a:lnSpc>
              <a:buNone/>
              <a:tabLst>
                <a:tab algn="l" pos="0"/>
              </a:tabLst>
            </a:pPr>
            <a:r>
              <a:rPr b="0" lang="en-CA" sz="3600" spc="-1" strike="noStrike">
                <a:solidFill>
                  <a:schemeClr val="dk1"/>
                </a:solidFill>
                <a:latin typeface="Euphemia"/>
              </a:rPr>
              <a:t>What layers have you lost in your Zen journey?</a:t>
            </a:r>
            <a:endParaRPr b="0" lang="en-US" sz="3600" spc="-1" strike="noStrike">
              <a:solidFill>
                <a:srgbClr val="000000"/>
              </a:solidFill>
              <a:latin typeface="Arial"/>
            </a:endParaRPr>
          </a:p>
        </p:txBody>
      </p:sp>
      <p:pic>
        <p:nvPicPr>
          <p:cNvPr id="115" name="Picture 3" descr=""/>
          <p:cNvPicPr/>
          <p:nvPr/>
        </p:nvPicPr>
        <p:blipFill>
          <a:blip r:embed="rId1"/>
          <a:stretch/>
        </p:blipFill>
        <p:spPr>
          <a:xfrm>
            <a:off x="4113360" y="1340640"/>
            <a:ext cx="3961800" cy="3094920"/>
          </a:xfrm>
          <a:prstGeom prst="rect">
            <a:avLst/>
          </a:prstGeom>
          <a:ln w="0">
            <a:noFill/>
          </a:ln>
        </p:spPr>
      </p:pic>
      <p:sp>
        <p:nvSpPr>
          <p:cNvPr id="116" name="TextBox 4"/>
          <p:cNvSpPr/>
          <p:nvPr/>
        </p:nvSpPr>
        <p:spPr>
          <a:xfrm>
            <a:off x="1186200" y="4797000"/>
            <a:ext cx="9696600" cy="1077120"/>
          </a:xfrm>
          <a:prstGeom prst="rect">
            <a:avLst/>
          </a:prstGeom>
          <a:noFill/>
          <a:ln w="0">
            <a:noFill/>
          </a:ln>
        </p:spPr>
        <p:style>
          <a:lnRef idx="0"/>
          <a:fillRef idx="0"/>
          <a:effectRef idx="0"/>
          <a:fontRef idx="minor"/>
        </p:style>
        <p:txBody>
          <a:bodyPr lIns="90000" rIns="90000" tIns="45000" bIns="45000" anchor="t">
            <a:spAutoFit/>
          </a:bodyPr>
          <a:p>
            <a:pPr defTabSz="914400">
              <a:lnSpc>
                <a:spcPct val="90000"/>
              </a:lnSpc>
            </a:pPr>
            <a:r>
              <a:rPr b="0" lang="en-CA" sz="1800" spc="-1" strike="noStrike">
                <a:solidFill>
                  <a:schemeClr val="dk1"/>
                </a:solidFill>
                <a:latin typeface="Euphemia"/>
              </a:rPr>
              <a:t>Each layer represents a “self-process” developed out of “learning” from your environment</a:t>
            </a:r>
            <a:endParaRPr b="0" lang="en-US" sz="1800" spc="-1" strike="noStrike">
              <a:solidFill>
                <a:srgbClr val="000000"/>
              </a:solidFill>
              <a:latin typeface="Arial"/>
            </a:endParaRPr>
          </a:p>
          <a:p>
            <a:pPr defTabSz="914400">
              <a:lnSpc>
                <a:spcPct val="90000"/>
              </a:lnSpc>
            </a:pPr>
            <a:endParaRPr b="0" lang="en-US" sz="1800" spc="-1" strike="noStrike">
              <a:solidFill>
                <a:srgbClr val="000000"/>
              </a:solidFill>
              <a:latin typeface="Arial"/>
            </a:endParaRPr>
          </a:p>
          <a:p>
            <a:pPr algn="ctr" defTabSz="914400">
              <a:lnSpc>
                <a:spcPct val="90000"/>
              </a:lnSpc>
            </a:pPr>
            <a:r>
              <a:rPr b="1" lang="en-CA" sz="1800" spc="-1" strike="noStrike">
                <a:solidFill>
                  <a:schemeClr val="dk1"/>
                </a:solidFill>
                <a:latin typeface="Euphemia"/>
              </a:rPr>
              <a:t>You have many selves!</a:t>
            </a:r>
            <a:endParaRPr b="0" lang="en-US" sz="18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timing>
    <p:tnLst>
      <p:par>
        <p:cTn id="490" dur="indefinite" restart="never" nodeType="tmRoot">
          <p:childTnLst>
            <p:seq>
              <p:cTn id="491" dur="indefinite" nodeType="mainSeq">
                <p:childTnLst>
                  <p:par>
                    <p:cTn id="492" fill="hold">
                      <p:stCondLst>
                        <p:cond delay="indefinite"/>
                      </p:stCondLst>
                      <p:childTnLst>
                        <p:par>
                          <p:cTn id="493" fill="hold">
                            <p:stCondLst>
                              <p:cond delay="0"/>
                            </p:stCondLst>
                            <p:childTnLst>
                              <p:par>
                                <p:cTn id="494" nodeType="clickEffect" fill="hold" presetClass="entr" presetID="31">
                                  <p:stCondLst>
                                    <p:cond delay="0"/>
                                  </p:stCondLst>
                                  <p:childTnLst>
                                    <p:set>
                                      <p:cBhvr>
                                        <p:cTn id="495" dur="1" fill="hold">
                                          <p:stCondLst>
                                            <p:cond delay="0"/>
                                          </p:stCondLst>
                                        </p:cTn>
                                        <p:tgtEl>
                                          <p:spTgt spid="115"/>
                                        </p:tgtEl>
                                        <p:attrNameLst>
                                          <p:attrName>style.visibility</p:attrName>
                                        </p:attrNameLst>
                                      </p:cBhvr>
                                      <p:to>
                                        <p:strVal val="visible"/>
                                      </p:to>
                                    </p:set>
                                    <p:anim calcmode="lin" valueType="num">
                                      <p:cBhvr additive="repl">
                                        <p:cTn id="496" dur="1000" fill="hold"/>
                                        <p:tgtEl>
                                          <p:spTgt spid="115"/>
                                        </p:tgtEl>
                                        <p:attrNameLst>
                                          <p:attrName>ppt_w</p:attrName>
                                        </p:attrNameLst>
                                      </p:cBhvr>
                                      <p:tavLst>
                                        <p:tav tm="0">
                                          <p:val>
                                            <p:fltVal val="0"/>
                                          </p:val>
                                        </p:tav>
                                        <p:tav tm="100000">
                                          <p:val>
                                            <p:strVal val="#ppt_w"/>
                                          </p:val>
                                        </p:tav>
                                      </p:tavLst>
                                    </p:anim>
                                    <p:anim calcmode="lin" valueType="num">
                                      <p:cBhvr additive="repl">
                                        <p:cTn id="497" dur="1000" fill="hold"/>
                                        <p:tgtEl>
                                          <p:spTgt spid="115"/>
                                        </p:tgtEl>
                                        <p:attrNameLst>
                                          <p:attrName>ppt_h</p:attrName>
                                        </p:attrNameLst>
                                      </p:cBhvr>
                                      <p:tavLst>
                                        <p:tav tm="0">
                                          <p:val>
                                            <p:fltVal val="0"/>
                                          </p:val>
                                        </p:tav>
                                        <p:tav tm="100000">
                                          <p:val>
                                            <p:strVal val="#ppt_h"/>
                                          </p:val>
                                        </p:tav>
                                      </p:tavLst>
                                    </p:anim>
                                    <p:anim calcmode="lin" valueType="num">
                                      <p:cBhvr additive="repl">
                                        <p:cTn id="498" dur="1000" fill="hold"/>
                                        <p:tgtEl>
                                          <p:spTgt spid="115"/>
                                        </p:tgtEl>
                                        <p:attrNameLst>
                                          <p:attrName>r</p:attrName>
                                        </p:attrNameLst>
                                      </p:cBhvr>
                                      <p:tavLst>
                                        <p:tav tm="0">
                                          <p:val>
                                            <p:strVal val="90"/>
                                          </p:val>
                                        </p:tav>
                                        <p:tav tm="100000">
                                          <p:val>
                                            <p:strVal val="0"/>
                                          </p:val>
                                        </p:tav>
                                      </p:tavLst>
                                    </p:anim>
                                    <p:animEffect filter="fade" transition="in">
                                      <p:cBhvr additive="repl">
                                        <p:cTn id="499" dur="10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TextBox 1"/>
          <p:cNvSpPr/>
          <p:nvPr/>
        </p:nvSpPr>
        <p:spPr>
          <a:xfrm>
            <a:off x="3861000" y="620640"/>
            <a:ext cx="3822120" cy="7480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0000"/>
              </a:lnSpc>
            </a:pPr>
            <a:r>
              <a:rPr b="0" lang="en-CA" sz="4800" spc="-1" strike="noStrike">
                <a:solidFill>
                  <a:schemeClr val="dk1"/>
                </a:solidFill>
                <a:latin typeface="Euphemia"/>
              </a:rPr>
              <a:t>Zen Sickness</a:t>
            </a:r>
            <a:endParaRPr b="0" lang="en-US" sz="4800" spc="-1" strike="noStrike">
              <a:solidFill>
                <a:srgbClr val="000000"/>
              </a:solidFill>
              <a:latin typeface="Arial"/>
            </a:endParaRPr>
          </a:p>
        </p:txBody>
      </p:sp>
      <p:sp>
        <p:nvSpPr>
          <p:cNvPr id="118" name="TextBox 2"/>
          <p:cNvSpPr/>
          <p:nvPr/>
        </p:nvSpPr>
        <p:spPr>
          <a:xfrm>
            <a:off x="1486080" y="1989000"/>
            <a:ext cx="8784360" cy="590040"/>
          </a:xfrm>
          <a:prstGeom prst="rect">
            <a:avLst/>
          </a:prstGeom>
          <a:noFill/>
          <a:ln w="0">
            <a:noFill/>
          </a:ln>
        </p:spPr>
        <p:style>
          <a:lnRef idx="0"/>
          <a:fillRef idx="0"/>
          <a:effectRef idx="0"/>
          <a:fontRef idx="minor"/>
        </p:style>
        <p:txBody>
          <a:bodyPr lIns="90000" rIns="90000" tIns="45000" bIns="45000" anchor="t">
            <a:spAutoFit/>
          </a:bodyPr>
          <a:p>
            <a:pPr defTabSz="914400">
              <a:lnSpc>
                <a:spcPct val="90000"/>
              </a:lnSpc>
            </a:pPr>
            <a:endParaRPr b="0" lang="en-US" sz="1800" spc="-1" strike="noStrike">
              <a:solidFill>
                <a:srgbClr val="000000"/>
              </a:solidFill>
              <a:latin typeface="Arial"/>
            </a:endParaRPr>
          </a:p>
          <a:p>
            <a:pPr defTabSz="914400">
              <a:lnSpc>
                <a:spcPct val="90000"/>
              </a:lnSpc>
            </a:pPr>
            <a:endParaRPr b="0" lang="en-US" sz="1800" spc="-1" strike="noStrike">
              <a:solidFill>
                <a:srgbClr val="000000"/>
              </a:solidFill>
              <a:latin typeface="Arial"/>
            </a:endParaRPr>
          </a:p>
        </p:txBody>
      </p:sp>
      <p:pic>
        <p:nvPicPr>
          <p:cNvPr id="119" name="Picture 3" descr=""/>
          <p:cNvPicPr/>
          <p:nvPr/>
        </p:nvPicPr>
        <p:blipFill>
          <a:blip r:embed="rId1"/>
          <a:stretch/>
        </p:blipFill>
        <p:spPr>
          <a:xfrm>
            <a:off x="3430080" y="1522440"/>
            <a:ext cx="4714200" cy="4714200"/>
          </a:xfrm>
          <a:prstGeom prst="rect">
            <a:avLst/>
          </a:prstGeom>
          <a:ln w="0">
            <a:noFill/>
          </a:ln>
        </p:spPr>
      </p:pic>
    </p:spTree>
  </p:cSld>
  <mc:AlternateContent>
    <mc:Choice Requires="p14">
      <p:transition spd="med" p14:dur="700">
        <p:fade/>
      </p:transition>
    </mc:Choice>
    <mc:Fallback>
      <p:transition spd="med">
        <p:fade/>
      </p:transition>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Zen Sickness</a:t>
            </a:r>
            <a:br>
              <a:rPr sz="3600"/>
            </a:br>
            <a:endParaRPr b="0" lang="en-US" sz="3600" spc="-1" strike="noStrike">
              <a:solidFill>
                <a:srgbClr val="000000"/>
              </a:solidFill>
              <a:latin typeface="Arial"/>
            </a:endParaRPr>
          </a:p>
        </p:txBody>
      </p:sp>
      <p:sp>
        <p:nvSpPr>
          <p:cNvPr id="121" name="PlaceHolder 2"/>
          <p:cNvSpPr>
            <a:spLocks noGrp="1"/>
          </p:cNvSpPr>
          <p:nvPr>
            <p:ph/>
          </p:nvPr>
        </p:nvSpPr>
        <p:spPr>
          <a:xfrm>
            <a:off x="1293840" y="1196640"/>
            <a:ext cx="9600480" cy="4974840"/>
          </a:xfrm>
          <a:prstGeom prst="rect">
            <a:avLst/>
          </a:prstGeom>
          <a:noFill/>
          <a:ln w="0">
            <a:noFill/>
          </a:ln>
        </p:spPr>
        <p:txBody>
          <a:bodyPr lIns="91440" rIns="91440" tIns="45720" bIns="45720" anchor="t">
            <a:normAutofit fontScale="87222"/>
          </a:bodyPr>
          <a:p>
            <a:pPr indent="0" defTabSz="914400">
              <a:lnSpc>
                <a:spcPct val="90000"/>
              </a:lnSpc>
              <a:spcBef>
                <a:spcPts val="1599"/>
              </a:spcBef>
              <a:buNone/>
              <a:tabLst>
                <a:tab algn="l" pos="0"/>
              </a:tabLst>
            </a:pPr>
            <a:r>
              <a:rPr b="0" lang="en-US" sz="2400" spc="-1" strike="noStrike">
                <a:solidFill>
                  <a:srgbClr val="001d35"/>
                </a:solidFill>
                <a:latin typeface="Google Sans"/>
              </a:rPr>
              <a:t>A phenomenon where individuals, while meditating, experience negative symptoms:</a:t>
            </a:r>
            <a:endParaRPr b="0" lang="en-US" sz="2400" spc="-1" strike="noStrike">
              <a:solidFill>
                <a:srgbClr val="000000"/>
              </a:solidFill>
              <a:latin typeface="Arial"/>
            </a:endParaRPr>
          </a:p>
          <a:p>
            <a:pPr marL="285840" indent="-285840" defTabSz="914400">
              <a:lnSpc>
                <a:spcPct val="90000"/>
              </a:lnSpc>
              <a:spcBef>
                <a:spcPts val="1599"/>
              </a:spcBef>
              <a:buClr>
                <a:srgbClr val="001d35"/>
              </a:buClr>
              <a:buFont typeface="Arial"/>
              <a:buChar char="•"/>
              <a:tabLst>
                <a:tab algn="l" pos="0"/>
              </a:tabLst>
            </a:pPr>
            <a:r>
              <a:rPr b="0" lang="en-US" sz="2400" spc="-1" strike="noStrike">
                <a:solidFill>
                  <a:srgbClr val="001d35"/>
                </a:solidFill>
                <a:latin typeface="Google Sans"/>
              </a:rPr>
              <a:t>Physical symptoms caused by repressed emotional release: fatigue, headaches, sleeplessness, depression, fear or anxiety etc..</a:t>
            </a:r>
            <a:endParaRPr b="0" lang="en-US" sz="2400" spc="-1" strike="noStrike">
              <a:solidFill>
                <a:srgbClr val="000000"/>
              </a:solidFill>
              <a:latin typeface="Arial"/>
            </a:endParaRPr>
          </a:p>
          <a:p>
            <a:pPr marL="285840" indent="-285840" defTabSz="914400">
              <a:lnSpc>
                <a:spcPct val="90000"/>
              </a:lnSpc>
              <a:spcBef>
                <a:spcPts val="1599"/>
              </a:spcBef>
              <a:buClr>
                <a:srgbClr val="001d35"/>
              </a:buClr>
              <a:buFont typeface="Arial"/>
              <a:buChar char="•"/>
              <a:tabLst>
                <a:tab algn="l" pos="0"/>
              </a:tabLst>
            </a:pPr>
            <a:r>
              <a:rPr b="0" lang="en-US" sz="2400" spc="-1" strike="noStrike">
                <a:solidFill>
                  <a:srgbClr val="001d35"/>
                </a:solidFill>
                <a:latin typeface="Google Sans"/>
              </a:rPr>
              <a:t>Over-identification with “Zen” identity (Ego inflation or deflation)</a:t>
            </a:r>
            <a:endParaRPr b="0" lang="en-US" sz="2400" spc="-1" strike="noStrike">
              <a:solidFill>
                <a:srgbClr val="000000"/>
              </a:solidFill>
              <a:latin typeface="Arial"/>
            </a:endParaRPr>
          </a:p>
          <a:p>
            <a:pPr marL="285840" indent="-285840" defTabSz="914400">
              <a:lnSpc>
                <a:spcPct val="90000"/>
              </a:lnSpc>
              <a:spcBef>
                <a:spcPts val="1599"/>
              </a:spcBef>
              <a:buClr>
                <a:srgbClr val="001d35"/>
              </a:buClr>
              <a:buFont typeface="Arial"/>
              <a:buChar char="•"/>
              <a:tabLst>
                <a:tab algn="l" pos="0"/>
              </a:tabLst>
            </a:pPr>
            <a:r>
              <a:rPr b="0" lang="en-US" sz="2400" spc="-1" strike="noStrike">
                <a:solidFill>
                  <a:srgbClr val="001d35"/>
                </a:solidFill>
                <a:latin typeface="Google Sans"/>
              </a:rPr>
              <a:t>Detachment from own body and mind (not a psychosis or disassociation)</a:t>
            </a:r>
            <a:endParaRPr b="0" lang="en-US" sz="2400" spc="-1" strike="noStrike">
              <a:solidFill>
                <a:srgbClr val="000000"/>
              </a:solidFill>
              <a:latin typeface="Arial"/>
            </a:endParaRPr>
          </a:p>
          <a:p>
            <a:pPr indent="0" defTabSz="914400">
              <a:lnSpc>
                <a:spcPct val="90000"/>
              </a:lnSpc>
              <a:spcBef>
                <a:spcPts val="1599"/>
              </a:spcBef>
              <a:buNone/>
              <a:tabLst>
                <a:tab algn="l" pos="0"/>
              </a:tabLst>
            </a:pPr>
            <a:r>
              <a:rPr b="1" lang="en-US" sz="2400" spc="-1" strike="noStrike" u="sng">
                <a:solidFill>
                  <a:srgbClr val="001d35"/>
                </a:solidFill>
                <a:uFillTx/>
                <a:latin typeface="Google Sans"/>
              </a:rPr>
              <a:t>Solution:</a:t>
            </a:r>
            <a:endParaRPr b="0" lang="en-US" sz="2400" spc="-1" strike="noStrike">
              <a:solidFill>
                <a:srgbClr val="000000"/>
              </a:solidFill>
              <a:latin typeface="Arial"/>
            </a:endParaRPr>
          </a:p>
          <a:p>
            <a:pPr marL="343080" indent="-343080" defTabSz="914400">
              <a:lnSpc>
                <a:spcPct val="90000"/>
              </a:lnSpc>
              <a:spcBef>
                <a:spcPts val="1599"/>
              </a:spcBef>
              <a:buClr>
                <a:srgbClr val="001d35"/>
              </a:buClr>
              <a:buFont typeface="Wingdings" charset="2"/>
              <a:buChar char=""/>
              <a:tabLst>
                <a:tab algn="l" pos="0"/>
              </a:tabLst>
            </a:pPr>
            <a:r>
              <a:rPr b="0" lang="en-US" sz="2400" spc="-1" strike="noStrike">
                <a:solidFill>
                  <a:srgbClr val="001d35"/>
                </a:solidFill>
                <a:latin typeface="Google Sans"/>
              </a:rPr>
              <a:t>Rule out any possible physical illness</a:t>
            </a:r>
            <a:endParaRPr b="0" lang="en-US" sz="2400" spc="-1" strike="noStrike">
              <a:solidFill>
                <a:srgbClr val="000000"/>
              </a:solidFill>
              <a:latin typeface="Arial"/>
            </a:endParaRPr>
          </a:p>
          <a:p>
            <a:pPr marL="343080" indent="-343080" defTabSz="914400">
              <a:lnSpc>
                <a:spcPct val="90000"/>
              </a:lnSpc>
              <a:spcBef>
                <a:spcPts val="1599"/>
              </a:spcBef>
              <a:buClr>
                <a:srgbClr val="001d35"/>
              </a:buClr>
              <a:buFont typeface="Wingdings" charset="2"/>
              <a:buChar char=""/>
              <a:tabLst>
                <a:tab algn="l" pos="0"/>
              </a:tabLst>
            </a:pPr>
            <a:r>
              <a:rPr b="0" lang="en-US" sz="2400" spc="-1" strike="noStrike">
                <a:solidFill>
                  <a:srgbClr val="001d35"/>
                </a:solidFill>
                <a:latin typeface="Google Sans"/>
              </a:rPr>
              <a:t>Follow your teacher’s instructions</a:t>
            </a:r>
            <a:endParaRPr b="0" lang="en-US" sz="2400" spc="-1" strike="noStrike">
              <a:solidFill>
                <a:srgbClr val="000000"/>
              </a:solidFill>
              <a:latin typeface="Arial"/>
            </a:endParaRPr>
          </a:p>
          <a:p>
            <a:pPr marL="343080" indent="-343080" defTabSz="914400">
              <a:lnSpc>
                <a:spcPct val="90000"/>
              </a:lnSpc>
              <a:spcBef>
                <a:spcPts val="1599"/>
              </a:spcBef>
              <a:buClr>
                <a:srgbClr val="001d35"/>
              </a:buClr>
              <a:buFont typeface="Wingdings" charset="2"/>
              <a:buChar char=""/>
              <a:tabLst>
                <a:tab algn="l" pos="0"/>
              </a:tabLst>
            </a:pPr>
            <a:r>
              <a:rPr b="0" lang="en-US" sz="2400" spc="-1" strike="noStrike">
                <a:solidFill>
                  <a:srgbClr val="001d35"/>
                </a:solidFill>
                <a:latin typeface="Google Sans"/>
              </a:rPr>
              <a:t>Physical exercises like Qi Gong, Chinese Herbal remedy to balance energy, and lots of walking/grounding exercise. </a:t>
            </a:r>
            <a:endParaRPr b="0" lang="en-US" sz="2400" spc="-1" strike="noStrike">
              <a:solidFill>
                <a:srgbClr val="000000"/>
              </a:solidFill>
              <a:latin typeface="Arial"/>
            </a:endParaRPr>
          </a:p>
          <a:p>
            <a:pPr indent="0" defTabSz="914400">
              <a:lnSpc>
                <a:spcPct val="90000"/>
              </a:lnSpc>
              <a:spcBef>
                <a:spcPts val="1599"/>
              </a:spcBef>
              <a:buNone/>
              <a:tabLst>
                <a:tab algn="l" pos="0"/>
              </a:tabLst>
            </a:pPr>
            <a:endParaRPr b="0" lang="en-US" sz="2400" spc="-1" strike="noStrike">
              <a:solidFill>
                <a:srgbClr val="000000"/>
              </a:solidFill>
              <a:latin typeface="Arial"/>
            </a:endParaRPr>
          </a:p>
          <a:p>
            <a:pPr indent="0" defTabSz="914400">
              <a:lnSpc>
                <a:spcPct val="90000"/>
              </a:lnSpc>
              <a:spcBef>
                <a:spcPts val="1599"/>
              </a:spcBef>
              <a:buNone/>
              <a:tabLst>
                <a:tab algn="l" pos="0"/>
              </a:tabLst>
            </a:pPr>
            <a:endParaRPr b="0" lang="en-US" sz="24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1020240" y="69264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Let’s discuss some unconscious transformation experiences!</a:t>
            </a:r>
            <a:endParaRPr b="0" lang="en-US" sz="3600" spc="-1" strike="noStrike">
              <a:solidFill>
                <a:srgbClr val="000000"/>
              </a:solidFill>
              <a:latin typeface="Arial"/>
            </a:endParaRPr>
          </a:p>
        </p:txBody>
      </p:sp>
      <p:pic>
        <p:nvPicPr>
          <p:cNvPr id="123" name="Picture 3" descr=""/>
          <p:cNvPicPr/>
          <p:nvPr/>
        </p:nvPicPr>
        <p:blipFill>
          <a:blip r:embed="rId1"/>
          <a:stretch/>
        </p:blipFill>
        <p:spPr>
          <a:xfrm>
            <a:off x="3646080" y="2133000"/>
            <a:ext cx="4348800" cy="4348800"/>
          </a:xfrm>
          <a:prstGeom prst="rect">
            <a:avLst/>
          </a:prstGeom>
          <a:ln w="0">
            <a:noFill/>
          </a:ln>
        </p:spPr>
      </p:pic>
    </p:spTree>
  </p:cSld>
  <mc:AlternateContent>
    <mc:Choice Requires="p14">
      <p:transition spd="med" p14:dur="700">
        <p:fade/>
      </p:transition>
    </mc:Choice>
    <mc:Fallback>
      <p:transition spd="med">
        <p:fade/>
      </p:transition>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Spiritual Emergency</a:t>
            </a:r>
            <a:endParaRPr b="0" lang="en-US" sz="3600" spc="-1" strike="noStrike">
              <a:solidFill>
                <a:srgbClr val="000000"/>
              </a:solidFill>
              <a:latin typeface="Arial"/>
            </a:endParaRPr>
          </a:p>
        </p:txBody>
      </p:sp>
      <p:pic>
        <p:nvPicPr>
          <p:cNvPr id="125" name="Content Placeholder 3" descr=""/>
          <p:cNvPicPr/>
          <p:nvPr/>
        </p:nvPicPr>
        <p:blipFill>
          <a:blip r:embed="rId1"/>
          <a:stretch/>
        </p:blipFill>
        <p:spPr>
          <a:xfrm>
            <a:off x="4910760" y="3069000"/>
            <a:ext cx="6792840" cy="3606480"/>
          </a:xfrm>
          <a:prstGeom prst="rect">
            <a:avLst/>
          </a:prstGeom>
          <a:ln w="0">
            <a:noFill/>
          </a:ln>
        </p:spPr>
      </p:pic>
      <p:pic>
        <p:nvPicPr>
          <p:cNvPr id="126" name="Picture 4" descr=""/>
          <p:cNvPicPr/>
          <p:nvPr/>
        </p:nvPicPr>
        <p:blipFill>
          <a:blip r:embed="rId2"/>
          <a:stretch/>
        </p:blipFill>
        <p:spPr>
          <a:xfrm>
            <a:off x="765720" y="1598760"/>
            <a:ext cx="4139280" cy="2759400"/>
          </a:xfrm>
          <a:prstGeom prst="rect">
            <a:avLst/>
          </a:prstGeom>
          <a:ln w="0">
            <a:noFill/>
          </a:ln>
        </p:spPr>
      </p:pic>
      <p:sp>
        <p:nvSpPr>
          <p:cNvPr id="127" name="TextBox 5"/>
          <p:cNvSpPr/>
          <p:nvPr/>
        </p:nvSpPr>
        <p:spPr>
          <a:xfrm>
            <a:off x="765720" y="4444200"/>
            <a:ext cx="4031640" cy="10558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90000"/>
              </a:lnSpc>
            </a:pPr>
            <a:r>
              <a:rPr b="0" lang="en-CA" sz="1800" spc="-1" strike="noStrike" u="sng">
                <a:solidFill>
                  <a:schemeClr val="dk1"/>
                </a:solidFill>
                <a:uFillTx/>
                <a:latin typeface="Euphemia"/>
                <a:hlinkClick r:id="rId3"/>
              </a:rPr>
              <a:t>David Lukoff Ph.D</a:t>
            </a:r>
            <a:r>
              <a:rPr b="0" lang="en-CA" sz="1800" spc="-1" strike="noStrike">
                <a:solidFill>
                  <a:schemeClr val="dk1"/>
                </a:solidFill>
                <a:latin typeface="Euphemia"/>
              </a:rPr>
              <a:t>.</a:t>
            </a:r>
            <a:endParaRPr b="0" lang="en-US" sz="1800" spc="-1" strike="noStrike">
              <a:solidFill>
                <a:srgbClr val="000000"/>
              </a:solidFill>
              <a:latin typeface="Arial"/>
            </a:endParaRPr>
          </a:p>
          <a:p>
            <a:pPr algn="ctr" defTabSz="914400">
              <a:lnSpc>
                <a:spcPct val="90000"/>
              </a:lnSpc>
            </a:pPr>
            <a:r>
              <a:rPr b="0" lang="en-US" sz="1800" spc="-1" strike="noStrike">
                <a:solidFill>
                  <a:schemeClr val="dk1"/>
                </a:solidFill>
                <a:latin typeface="Euphemia"/>
              </a:rPr>
              <a:t>co-author of the DSM-IV category </a:t>
            </a:r>
            <a:endParaRPr b="0" lang="en-US" sz="1800" spc="-1" strike="noStrike">
              <a:solidFill>
                <a:srgbClr val="000000"/>
              </a:solidFill>
              <a:latin typeface="Arial"/>
            </a:endParaRPr>
          </a:p>
          <a:p>
            <a:pPr algn="ctr" defTabSz="914400">
              <a:lnSpc>
                <a:spcPct val="90000"/>
              </a:lnSpc>
            </a:pPr>
            <a:r>
              <a:rPr b="0" lang="en-US" sz="1800" spc="-1" strike="noStrike">
                <a:solidFill>
                  <a:schemeClr val="dk1"/>
                </a:solidFill>
                <a:latin typeface="Euphemia"/>
              </a:rPr>
              <a:t>“</a:t>
            </a:r>
            <a:r>
              <a:rPr b="0" lang="en-US" sz="1800" spc="-1" strike="noStrike">
                <a:solidFill>
                  <a:schemeClr val="dk1"/>
                </a:solidFill>
                <a:latin typeface="Euphemia"/>
              </a:rPr>
              <a:t>Religious or Spiritual Problem”</a:t>
            </a:r>
            <a:endParaRPr b="0" lang="en-US" sz="1800" spc="-1" strike="noStrike">
              <a:solidFill>
                <a:srgbClr val="000000"/>
              </a:solidFill>
              <a:latin typeface="Arial"/>
            </a:endParaRPr>
          </a:p>
          <a:p>
            <a:pPr algn="ctr" defTabSz="914400">
              <a:lnSpc>
                <a:spcPct val="90000"/>
              </a:lnSpc>
            </a:pPr>
            <a:r>
              <a:rPr b="0" lang="en-US" sz="1400" spc="-1" strike="noStrike">
                <a:solidFill>
                  <a:schemeClr val="dk1"/>
                </a:solidFill>
                <a:latin typeface="Euphemia"/>
              </a:rPr>
              <a:t>https://spiritualcompetencyacademy.com</a:t>
            </a:r>
            <a:endParaRPr b="0" lang="en-US" sz="1400" spc="-1" strike="noStrike">
              <a:solidFill>
                <a:srgbClr val="000000"/>
              </a:solidFill>
              <a:latin typeface="Arial"/>
            </a:endParaRPr>
          </a:p>
        </p:txBody>
      </p:sp>
      <p:sp>
        <p:nvSpPr>
          <p:cNvPr id="128" name="TextBox 7"/>
          <p:cNvSpPr/>
          <p:nvPr/>
        </p:nvSpPr>
        <p:spPr>
          <a:xfrm>
            <a:off x="5302440" y="1626840"/>
            <a:ext cx="6093720" cy="11869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i="1" lang="en-US" sz="1800" spc="-1" strike="noStrike">
                <a:solidFill>
                  <a:srgbClr val="2c2d30"/>
                </a:solidFill>
                <a:latin typeface="Proxima Nova Regular"/>
              </a:rPr>
              <a:t>“</a:t>
            </a:r>
            <a:r>
              <a:rPr b="0" i="1" lang="en-US" sz="1800" spc="-1" strike="noStrike">
                <a:solidFill>
                  <a:srgbClr val="2c2d30"/>
                </a:solidFill>
                <a:latin typeface="Proxima Nova Regular"/>
              </a:rPr>
              <a:t>In traditional societies, people who have had these spiritual emergency experiences do much better with community support in spiritual and religious contexts that better understand and support these experiences.”</a:t>
            </a:r>
            <a:endParaRPr b="0" lang="en-US" sz="1800" spc="-1" strike="noStrike">
              <a:solidFill>
                <a:srgbClr val="000000"/>
              </a:solidFill>
              <a:latin typeface="Arial"/>
            </a:endParaRPr>
          </a:p>
        </p:txBody>
      </p:sp>
      <p:sp>
        <p:nvSpPr>
          <p:cNvPr id="129" name="TextBox 9"/>
          <p:cNvSpPr/>
          <p:nvPr/>
        </p:nvSpPr>
        <p:spPr>
          <a:xfrm>
            <a:off x="5018400" y="3285000"/>
            <a:ext cx="4031640" cy="36925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US" sz="1800" spc="-1" strike="noStrike">
                <a:solidFill>
                  <a:schemeClr val="lt1"/>
                </a:solidFill>
                <a:latin typeface="Proxima Nova Regular"/>
              </a:rPr>
              <a:t>Defined by Stanislav Grof in 1989, a </a:t>
            </a:r>
            <a:r>
              <a:rPr b="1" lang="en-US" sz="1800" spc="-1" strike="noStrike">
                <a:solidFill>
                  <a:schemeClr val="lt1"/>
                </a:solidFill>
                <a:latin typeface="Proxima Nova Regular"/>
              </a:rPr>
              <a:t>spiritual emergency </a:t>
            </a:r>
            <a:r>
              <a:rPr b="0" lang="en-US" sz="1800" spc="-1" strike="noStrike">
                <a:solidFill>
                  <a:schemeClr val="lt1"/>
                </a:solidFill>
                <a:latin typeface="Proxima Nova Regular"/>
              </a:rPr>
              <a:t>is a process involving experiences of </a:t>
            </a:r>
            <a:r>
              <a:rPr b="0" lang="en-US" sz="1800" spc="-1" strike="noStrike" u="sng">
                <a:solidFill>
                  <a:schemeClr val="lt1"/>
                </a:solidFill>
                <a:uFillTx/>
                <a:latin typeface="Proxima Nova Regular"/>
                <a:hlinkClick r:id="rId4"/>
              </a:rPr>
              <a:t>extrasensory perception</a:t>
            </a:r>
            <a:r>
              <a:rPr b="0" lang="en-US" sz="1800" spc="-1" strike="noStrike">
                <a:solidFill>
                  <a:schemeClr val="lt1"/>
                </a:solidFill>
                <a:latin typeface="Proxima Nova Regular"/>
              </a:rPr>
              <a:t>, disorganized behaviour, and unusual or illogical thoughts and beliefs containing strong spiritual content. These troubling presentations can occur when spiritual experiences are not well integrated, or progress too quickly, resulting in psychological difficulties.</a:t>
            </a:r>
            <a:endParaRPr b="0" lang="en-US" sz="18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timing>
    <p:tnLst>
      <p:par>
        <p:cTn id="500" dur="indefinite" restart="never" nodeType="tmRoot">
          <p:childTnLst>
            <p:seq>
              <p:cTn id="501" dur="indefinite" nodeType="mainSeq">
                <p:childTnLst>
                  <p:par>
                    <p:cTn id="502" fill="hold">
                      <p:stCondLst>
                        <p:cond delay="indefinite"/>
                      </p:stCondLst>
                      <p:childTnLst>
                        <p:par>
                          <p:cTn id="503" fill="hold">
                            <p:stCondLst>
                              <p:cond delay="0"/>
                            </p:stCondLst>
                            <p:childTnLst>
                              <p:par>
                                <p:cTn id="504" nodeType="clickEffect" fill="hold" presetClass="entr" presetID="2" presetSubtype="4">
                                  <p:stCondLst>
                                    <p:cond delay="0"/>
                                  </p:stCondLst>
                                  <p:childTnLst>
                                    <p:set>
                                      <p:cBhvr>
                                        <p:cTn id="505" dur="1" fill="hold">
                                          <p:stCondLst>
                                            <p:cond delay="0"/>
                                          </p:stCondLst>
                                        </p:cTn>
                                        <p:tgtEl>
                                          <p:spTgt spid="129"/>
                                        </p:tgtEl>
                                        <p:attrNameLst>
                                          <p:attrName>style.visibility</p:attrName>
                                        </p:attrNameLst>
                                      </p:cBhvr>
                                      <p:to>
                                        <p:strVal val="visible"/>
                                      </p:to>
                                    </p:set>
                                    <p:anim calcmode="lin" valueType="num">
                                      <p:cBhvr additive="repl">
                                        <p:cTn id="506" dur="500" fill="hold"/>
                                        <p:tgtEl>
                                          <p:spTgt spid="129"/>
                                        </p:tgtEl>
                                        <p:attrNameLst>
                                          <p:attrName>ppt_x</p:attrName>
                                        </p:attrNameLst>
                                      </p:cBhvr>
                                      <p:tavLst>
                                        <p:tav tm="0">
                                          <p:val>
                                            <p:strVal val="#ppt_x"/>
                                          </p:val>
                                        </p:tav>
                                        <p:tav tm="100000">
                                          <p:val>
                                            <p:strVal val="#ppt_x"/>
                                          </p:val>
                                        </p:tav>
                                      </p:tavLst>
                                    </p:anim>
                                    <p:anim calcmode="lin" valueType="num">
                                      <p:cBhvr additive="repl">
                                        <p:cTn id="507"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par>
                    <p:cTn id="508" fill="hold">
                      <p:stCondLst>
                        <p:cond delay="indefinite"/>
                      </p:stCondLst>
                      <p:childTnLst>
                        <p:par>
                          <p:cTn id="509" fill="hold">
                            <p:stCondLst>
                              <p:cond delay="0"/>
                            </p:stCondLst>
                            <p:childTnLst>
                              <p:par>
                                <p:cTn id="510" nodeType="clickEffect" fill="hold" presetClass="entr" presetID="2" presetSubtype="4">
                                  <p:stCondLst>
                                    <p:cond delay="0"/>
                                  </p:stCondLst>
                                  <p:childTnLst>
                                    <p:set>
                                      <p:cBhvr>
                                        <p:cTn id="511" dur="1" fill="hold">
                                          <p:stCondLst>
                                            <p:cond delay="0"/>
                                          </p:stCondLst>
                                        </p:cTn>
                                        <p:tgtEl>
                                          <p:spTgt spid="127"/>
                                        </p:tgtEl>
                                        <p:attrNameLst>
                                          <p:attrName>style.visibility</p:attrName>
                                        </p:attrNameLst>
                                      </p:cBhvr>
                                      <p:to>
                                        <p:strVal val="visible"/>
                                      </p:to>
                                    </p:set>
                                    <p:anim calcmode="lin" valueType="num">
                                      <p:cBhvr additive="repl">
                                        <p:cTn id="512" dur="500" fill="hold"/>
                                        <p:tgtEl>
                                          <p:spTgt spid="127"/>
                                        </p:tgtEl>
                                        <p:attrNameLst>
                                          <p:attrName>ppt_x</p:attrName>
                                        </p:attrNameLst>
                                      </p:cBhvr>
                                      <p:tavLst>
                                        <p:tav tm="0">
                                          <p:val>
                                            <p:strVal val="#ppt_x"/>
                                          </p:val>
                                        </p:tav>
                                        <p:tav tm="100000">
                                          <p:val>
                                            <p:strVal val="#ppt_x"/>
                                          </p:val>
                                        </p:tav>
                                      </p:tavLst>
                                    </p:anim>
                                    <p:anim calcmode="lin" valueType="num">
                                      <p:cBhvr additive="repl">
                                        <p:cTn id="513"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514" fill="hold">
                      <p:stCondLst>
                        <p:cond delay="indefinite"/>
                      </p:stCondLst>
                      <p:childTnLst>
                        <p:par>
                          <p:cTn id="515" fill="hold">
                            <p:stCondLst>
                              <p:cond delay="0"/>
                            </p:stCondLst>
                            <p:childTnLst>
                              <p:par>
                                <p:cTn id="516" nodeType="clickEffect" fill="hold" presetClass="entr" presetID="2" presetSubtype="4">
                                  <p:stCondLst>
                                    <p:cond delay="0"/>
                                  </p:stCondLst>
                                  <p:childTnLst>
                                    <p:set>
                                      <p:cBhvr>
                                        <p:cTn id="517" dur="1" fill="hold">
                                          <p:stCondLst>
                                            <p:cond delay="0"/>
                                          </p:stCondLst>
                                        </p:cTn>
                                        <p:tgtEl>
                                          <p:spTgt spid="128"/>
                                        </p:tgtEl>
                                        <p:attrNameLst>
                                          <p:attrName>style.visibility</p:attrName>
                                        </p:attrNameLst>
                                      </p:cBhvr>
                                      <p:to>
                                        <p:strVal val="visible"/>
                                      </p:to>
                                    </p:set>
                                    <p:anim calcmode="lin" valueType="num">
                                      <p:cBhvr additive="repl">
                                        <p:cTn id="518" dur="500" fill="hold"/>
                                        <p:tgtEl>
                                          <p:spTgt spid="128"/>
                                        </p:tgtEl>
                                        <p:attrNameLst>
                                          <p:attrName>ppt_x</p:attrName>
                                        </p:attrNameLst>
                                      </p:cBhvr>
                                      <p:tavLst>
                                        <p:tav tm="0">
                                          <p:val>
                                            <p:strVal val="#ppt_x"/>
                                          </p:val>
                                        </p:tav>
                                        <p:tav tm="100000">
                                          <p:val>
                                            <p:strVal val="#ppt_x"/>
                                          </p:val>
                                        </p:tav>
                                      </p:tavLst>
                                    </p:anim>
                                    <p:anim calcmode="lin" valueType="num">
                                      <p:cBhvr additive="repl">
                                        <p:cTn id="519"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Next Week</a:t>
            </a:r>
            <a:endParaRPr b="0" lang="en-US" sz="3600" spc="-1" strike="noStrike">
              <a:solidFill>
                <a:srgbClr val="000000"/>
              </a:solidFill>
              <a:latin typeface="Arial"/>
            </a:endParaRPr>
          </a:p>
        </p:txBody>
      </p:sp>
      <p:sp>
        <p:nvSpPr>
          <p:cNvPr id="131" name="PlaceHolder 2"/>
          <p:cNvSpPr>
            <a:spLocks noGrp="1"/>
          </p:cNvSpPr>
          <p:nvPr>
            <p:ph/>
          </p:nvPr>
        </p:nvSpPr>
        <p:spPr>
          <a:xfrm>
            <a:off x="1293840" y="2493000"/>
            <a:ext cx="9600480" cy="3678480"/>
          </a:xfrm>
          <a:prstGeom prst="rect">
            <a:avLst/>
          </a:prstGeom>
          <a:noFill/>
          <a:ln w="0">
            <a:noFill/>
          </a:ln>
        </p:spPr>
        <p:txBody>
          <a:bodyPr lIns="91440" rIns="91440" tIns="45720" bIns="45720" anchor="t">
            <a:normAutofit/>
          </a:bodyPr>
          <a:p>
            <a:pPr indent="0" algn="ctr" defTabSz="914400">
              <a:lnSpc>
                <a:spcPct val="90000"/>
              </a:lnSpc>
              <a:spcBef>
                <a:spcPts val="1599"/>
              </a:spcBef>
              <a:buNone/>
              <a:tabLst>
                <a:tab algn="l" pos="0"/>
              </a:tabLst>
            </a:pPr>
            <a:r>
              <a:rPr b="0" lang="en-US" sz="3200" spc="-1" strike="noStrike">
                <a:solidFill>
                  <a:srgbClr val="333333"/>
                </a:solidFill>
                <a:latin typeface="Georgia"/>
              </a:rPr>
              <a:t>Transformation of trauma and self-process experiences in meditation</a:t>
            </a:r>
            <a:endParaRPr b="0" lang="en-US" sz="32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title"/>
          </p:nvPr>
        </p:nvSpPr>
        <p:spPr>
          <a:xfrm>
            <a:off x="1293840" y="380880"/>
            <a:ext cx="9600480" cy="67104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References</a:t>
            </a:r>
            <a:endParaRPr b="0" lang="en-US" sz="3600" spc="-1" strike="noStrike">
              <a:solidFill>
                <a:srgbClr val="000000"/>
              </a:solidFill>
              <a:latin typeface="Arial"/>
            </a:endParaRPr>
          </a:p>
        </p:txBody>
      </p:sp>
      <p:sp>
        <p:nvSpPr>
          <p:cNvPr id="133" name="PlaceHolder 2"/>
          <p:cNvSpPr>
            <a:spLocks noGrp="1"/>
          </p:cNvSpPr>
          <p:nvPr>
            <p:ph/>
          </p:nvPr>
        </p:nvSpPr>
        <p:spPr>
          <a:xfrm>
            <a:off x="765720" y="1196640"/>
            <a:ext cx="11160360" cy="5040000"/>
          </a:xfrm>
          <a:prstGeom prst="rect">
            <a:avLst/>
          </a:prstGeom>
          <a:noFill/>
          <a:ln w="0">
            <a:noFill/>
          </a:ln>
        </p:spPr>
        <p:txBody>
          <a:bodyPr lIns="91440" rIns="91440" tIns="45720" bIns="45720" anchor="t">
            <a:normAutofit/>
          </a:bodyPr>
          <a:p>
            <a:pPr marL="223920" indent="-228600" defTabSz="914400">
              <a:lnSpc>
                <a:spcPct val="107000"/>
              </a:lnSpc>
              <a:spcBef>
                <a:spcPts val="1599"/>
              </a:spcBef>
              <a:spcAft>
                <a:spcPts val="799"/>
              </a:spcAft>
              <a:buNone/>
              <a:tabLst>
                <a:tab algn="l" pos="0"/>
              </a:tabLst>
            </a:pPr>
            <a:r>
              <a:rPr b="0" lang="en-US" sz="1800" spc="-1" strike="noStrike">
                <a:solidFill>
                  <a:schemeClr val="dk1"/>
                </a:solidFill>
                <a:latin typeface="Euphemia"/>
              </a:rPr>
              <a:t>Lukoff, David. (2014). From personal experience to clinical practice to research: A career path leading to public policy changes in integrating spirituality into mental health. </a:t>
            </a:r>
            <a:r>
              <a:rPr b="0" i="1" lang="en-US" sz="1800" spc="-1" strike="noStrike">
                <a:solidFill>
                  <a:schemeClr val="dk1"/>
                </a:solidFill>
                <a:latin typeface="Euphemia"/>
              </a:rPr>
              <a:t>Spirituality in Clinical Practice</a:t>
            </a:r>
            <a:r>
              <a:rPr b="0" lang="en-US" sz="1800" spc="-1" strike="noStrike">
                <a:solidFill>
                  <a:schemeClr val="dk1"/>
                </a:solidFill>
                <a:latin typeface="Euphemia"/>
              </a:rPr>
              <a:t>. 1. 145-152.</a:t>
            </a:r>
            <a:endParaRPr b="0" lang="en-US" sz="1800" spc="-1" strike="noStrike">
              <a:solidFill>
                <a:srgbClr val="000000"/>
              </a:solidFill>
              <a:latin typeface="Arial"/>
            </a:endParaRPr>
          </a:p>
          <a:p>
            <a:pPr marL="223920" indent="-228600" defTabSz="914400">
              <a:lnSpc>
                <a:spcPct val="107000"/>
              </a:lnSpc>
              <a:spcBef>
                <a:spcPts val="1599"/>
              </a:spcBef>
              <a:spcAft>
                <a:spcPts val="799"/>
              </a:spcAft>
              <a:buNone/>
              <a:tabLst>
                <a:tab algn="l" pos="0"/>
              </a:tabLst>
            </a:pPr>
            <a:r>
              <a:rPr b="0" lang="en-US" sz="1800" spc="-1" strike="noStrike">
                <a:solidFill>
                  <a:schemeClr val="dk1"/>
                </a:solidFill>
                <a:latin typeface="Euphemia"/>
              </a:rPr>
              <a:t>Neff, K. (2003). The development and validation of a scale to measure self-compassion. </a:t>
            </a:r>
            <a:r>
              <a:rPr b="0" i="1" lang="en-US" sz="1800" spc="-1" strike="noStrike">
                <a:solidFill>
                  <a:schemeClr val="dk1"/>
                </a:solidFill>
                <a:latin typeface="Euphemia"/>
              </a:rPr>
              <a:t>Self and Identity</a:t>
            </a:r>
            <a:r>
              <a:rPr b="0" lang="en-US" sz="1800" spc="-1" strike="noStrike">
                <a:solidFill>
                  <a:schemeClr val="dk1"/>
                </a:solidFill>
                <a:latin typeface="Euphemia"/>
              </a:rPr>
              <a:t>, 2, 223–250.</a:t>
            </a:r>
            <a:endParaRPr b="0" lang="en-US" sz="1800" spc="-1" strike="noStrike">
              <a:solidFill>
                <a:srgbClr val="000000"/>
              </a:solidFill>
              <a:latin typeface="Arial"/>
            </a:endParaRPr>
          </a:p>
          <a:p>
            <a:pPr marL="223920" indent="-228600" defTabSz="914400">
              <a:lnSpc>
                <a:spcPct val="107000"/>
              </a:lnSpc>
              <a:spcBef>
                <a:spcPts val="1599"/>
              </a:spcBef>
              <a:spcAft>
                <a:spcPts val="799"/>
              </a:spcAft>
              <a:buNone/>
              <a:tabLst>
                <a:tab algn="l" pos="0"/>
              </a:tabLst>
            </a:pPr>
            <a:r>
              <a:rPr b="0" lang="en-US" sz="1800" spc="-1" strike="noStrike">
                <a:solidFill>
                  <a:schemeClr val="dk1"/>
                </a:solidFill>
                <a:latin typeface="Euphemia"/>
              </a:rPr>
              <a:t>Vieten, C., &amp; Lukoff, D. (2022). Spiritual and religious competencies in psychology. </a:t>
            </a:r>
            <a:r>
              <a:rPr b="0" i="1" lang="en-US" sz="1800" spc="-1" strike="noStrike">
                <a:solidFill>
                  <a:schemeClr val="dk1"/>
                </a:solidFill>
                <a:latin typeface="Euphemia"/>
              </a:rPr>
              <a:t>American Psychologist, 77</a:t>
            </a:r>
            <a:r>
              <a:rPr b="0" lang="en-US" sz="1800" spc="-1" strike="noStrike">
                <a:solidFill>
                  <a:schemeClr val="dk1"/>
                </a:solidFill>
                <a:latin typeface="Euphemia"/>
              </a:rPr>
              <a:t>(1), 26–38. </a:t>
            </a:r>
            <a:r>
              <a:rPr b="0" lang="en-US" sz="1800" spc="-1" strike="noStrike" u="sng">
                <a:solidFill>
                  <a:schemeClr val="dk1"/>
                </a:solidFill>
                <a:uFillTx/>
                <a:latin typeface="Euphemia"/>
                <a:hlinkClick r:id="rId1"/>
              </a:rPr>
              <a:t>https://doi.org/10.1037/amp0000821</a:t>
            </a:r>
            <a:endParaRPr b="0" lang="en-US" sz="1800" spc="-1" strike="noStrike">
              <a:solidFill>
                <a:srgbClr val="000000"/>
              </a:solidFill>
              <a:latin typeface="Arial"/>
            </a:endParaRPr>
          </a:p>
          <a:p>
            <a:pPr marL="223920" indent="-228600" defTabSz="914400">
              <a:lnSpc>
                <a:spcPct val="107000"/>
              </a:lnSpc>
              <a:spcBef>
                <a:spcPts val="1599"/>
              </a:spcBef>
              <a:spcAft>
                <a:spcPts val="799"/>
              </a:spcAft>
              <a:buNone/>
              <a:tabLst>
                <a:tab algn="l" pos="0"/>
              </a:tabLst>
            </a:pPr>
            <a:r>
              <a:rPr b="0" lang="en-US" sz="1800" spc="-1" strike="noStrike">
                <a:solidFill>
                  <a:schemeClr val="dk1"/>
                </a:solidFill>
                <a:latin typeface="Euphemia"/>
              </a:rPr>
              <a:t>Woodruff, C. &amp; Stevens, Larry. (2018). </a:t>
            </a:r>
            <a:r>
              <a:rPr b="0" i="1" lang="en-US" sz="1800" spc="-1" strike="noStrike">
                <a:solidFill>
                  <a:schemeClr val="dk1"/>
                </a:solidFill>
                <a:latin typeface="Euphemia"/>
              </a:rPr>
              <a:t>Where Caring for Self and Others Lives in the Brain, and How It Can Be Enhanced and Diminished: Observations on the Neuroscience of Empathy, Compassion, and Self-Compassion. </a:t>
            </a:r>
            <a:r>
              <a:rPr b="0" lang="en-US" sz="1800" spc="-1" strike="noStrike" u="sng">
                <a:solidFill>
                  <a:schemeClr val="dk1"/>
                </a:solidFill>
                <a:uFillTx/>
                <a:latin typeface="Euphemia"/>
                <a:hlinkClick r:id="rId2"/>
              </a:rPr>
              <a:t>10.1016/B978-0-12-809837-0.00011-8</a:t>
            </a:r>
            <a:r>
              <a:rPr b="0" lang="en-US" sz="1800" spc="-1" strike="noStrike">
                <a:solidFill>
                  <a:schemeClr val="dk1"/>
                </a:solidFill>
                <a:latin typeface="Euphemia"/>
              </a:rPr>
              <a:t>. </a:t>
            </a:r>
            <a:endParaRPr b="0" lang="en-US" sz="1800" spc="-1" strike="noStrike">
              <a:solidFill>
                <a:srgbClr val="000000"/>
              </a:solidFill>
              <a:latin typeface="Arial"/>
            </a:endParaRPr>
          </a:p>
          <a:p>
            <a:pPr marL="223920" indent="-228600" defTabSz="914400">
              <a:lnSpc>
                <a:spcPct val="107000"/>
              </a:lnSpc>
              <a:spcBef>
                <a:spcPts val="1599"/>
              </a:spcBef>
              <a:spcAft>
                <a:spcPts val="799"/>
              </a:spcAft>
              <a:buNone/>
              <a:tabLst>
                <a:tab algn="l" pos="0"/>
              </a:tabLst>
            </a:pPr>
            <a:endParaRPr b="0" lang="en-US" sz="18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Stages of Trauma Recovery in Treatment</a:t>
            </a:r>
            <a:endParaRPr b="0" lang="en-US" sz="3600" spc="-1" strike="noStrike">
              <a:solidFill>
                <a:srgbClr val="000000"/>
              </a:solidFill>
              <a:latin typeface="Arial"/>
            </a:endParaRPr>
          </a:p>
        </p:txBody>
      </p:sp>
      <p:sp>
        <p:nvSpPr>
          <p:cNvPr id="72" name="PlaceHolder 2"/>
          <p:cNvSpPr>
            <a:spLocks noGrp="1"/>
          </p:cNvSpPr>
          <p:nvPr>
            <p:ph/>
          </p:nvPr>
        </p:nvSpPr>
        <p:spPr>
          <a:xfrm>
            <a:off x="1293840" y="1676520"/>
            <a:ext cx="9600480" cy="4494960"/>
          </a:xfrm>
          <a:prstGeom prst="rect">
            <a:avLst/>
          </a:prstGeom>
          <a:noFill/>
          <a:ln w="0">
            <a:noFill/>
          </a:ln>
        </p:spPr>
        <p:txBody>
          <a:bodyPr lIns="91440" rIns="91440" tIns="45720" bIns="45720" anchor="t">
            <a:normAutofit fontScale="82222"/>
          </a:bodyPr>
          <a:p>
            <a:pPr marL="452520" indent="-457200" defTabSz="914400">
              <a:lnSpc>
                <a:spcPct val="90000"/>
              </a:lnSpc>
              <a:spcBef>
                <a:spcPts val="1599"/>
              </a:spcBef>
              <a:buClr>
                <a:srgbClr val="164b4f"/>
              </a:buClr>
              <a:buFont typeface="Euphemia"/>
              <a:buAutoNum type="arabicPeriod"/>
            </a:pPr>
            <a:r>
              <a:rPr b="1" lang="en-CA" sz="2400" spc="-1" strike="noStrike">
                <a:solidFill>
                  <a:schemeClr val="dk1"/>
                </a:solidFill>
                <a:latin typeface="Euphemia"/>
              </a:rPr>
              <a:t>Safety and Stabilization</a:t>
            </a:r>
            <a:endParaRPr b="0" lang="en-US" sz="24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Physical and emotional safety</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Learning skills to regulate emotions, grounding and coping</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Creating a sense of safety</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US" sz="2000" spc="-1" strike="noStrike">
                <a:solidFill>
                  <a:schemeClr val="dk1"/>
                </a:solidFill>
                <a:latin typeface="Euphemia"/>
              </a:rPr>
              <a:t>Skills: Mindfulness, sensory exercises, yoga,</a:t>
            </a:r>
            <a:r>
              <a:rPr b="0" lang="en-CA" sz="2000" spc="-1" strike="noStrike">
                <a:solidFill>
                  <a:schemeClr val="dk1"/>
                </a:solidFill>
                <a:latin typeface="Euphemia"/>
              </a:rPr>
              <a:t> art, music etc.</a:t>
            </a:r>
            <a:endParaRPr b="0" lang="en-US" sz="2000" spc="-1" strike="noStrike">
              <a:solidFill>
                <a:srgbClr val="000000"/>
              </a:solidFill>
              <a:latin typeface="Arial"/>
            </a:endParaRPr>
          </a:p>
          <a:p>
            <a:pPr marL="452520" indent="-457200" defTabSz="914400">
              <a:lnSpc>
                <a:spcPct val="90000"/>
              </a:lnSpc>
              <a:spcBef>
                <a:spcPts val="1599"/>
              </a:spcBef>
              <a:buClr>
                <a:srgbClr val="164b4f"/>
              </a:buClr>
              <a:buFont typeface="Euphemia"/>
              <a:buAutoNum type="arabicPeriod"/>
            </a:pPr>
            <a:r>
              <a:rPr b="1" lang="en-CA" sz="2400" spc="-1" strike="noStrike">
                <a:solidFill>
                  <a:schemeClr val="dk1"/>
                </a:solidFill>
                <a:latin typeface="Euphemia"/>
              </a:rPr>
              <a:t>Processing and mourning the trauma</a:t>
            </a:r>
            <a:endParaRPr b="0" lang="en-US" sz="24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Processing emotions and losses</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Confronting trauma memories, working with grief and difficult feelings</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Making sense of experience</a:t>
            </a:r>
            <a:endParaRPr b="0" lang="en-US" sz="2000" spc="-1" strike="noStrike">
              <a:solidFill>
                <a:srgbClr val="000000"/>
              </a:solidFill>
              <a:latin typeface="Arial"/>
            </a:endParaRPr>
          </a:p>
          <a:p>
            <a:pPr marL="452520" indent="-457200" defTabSz="914400">
              <a:lnSpc>
                <a:spcPct val="90000"/>
              </a:lnSpc>
              <a:spcBef>
                <a:spcPts val="1599"/>
              </a:spcBef>
              <a:buClr>
                <a:srgbClr val="164b4f"/>
              </a:buClr>
              <a:buFont typeface="Euphemia"/>
              <a:buAutoNum type="arabicPeriod"/>
            </a:pPr>
            <a:r>
              <a:rPr b="1" lang="en-CA" sz="2400" spc="-1" strike="noStrike">
                <a:solidFill>
                  <a:schemeClr val="dk1"/>
                </a:solidFill>
                <a:latin typeface="Euphemia"/>
              </a:rPr>
              <a:t>Reconnecting and Integrating with Meaningful Narrative</a:t>
            </a:r>
            <a:endParaRPr b="0" lang="en-US" sz="24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Developing resilience, reconnecting with oneself and others</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Rebuilding relationships and community connections</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Maintaining healthy coping mechanism, building support system, pursuing personal/professional goals to facilitate integration.</a:t>
            </a:r>
            <a:endParaRPr b="0" lang="en-US" sz="2000" spc="-1" strike="noStrike">
              <a:solidFill>
                <a:srgbClr val="000000"/>
              </a:solidFill>
              <a:latin typeface="Arial"/>
            </a:endParaRPr>
          </a:p>
          <a:p>
            <a:pPr indent="0" defTabSz="914400">
              <a:lnSpc>
                <a:spcPct val="90000"/>
              </a:lnSpc>
              <a:spcBef>
                <a:spcPts val="1599"/>
              </a:spcBef>
              <a:buNone/>
              <a:tabLst>
                <a:tab algn="l" pos="0"/>
              </a:tabLst>
            </a:pPr>
            <a:endParaRPr b="0" lang="en-US" sz="24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timing>
    <p:tnLst>
      <p:par>
        <p:cTn id="27" dur="indefinite" restart="never" nodeType="tmRoot">
          <p:childTnLst>
            <p:seq>
              <p:cTn id="28" dur="indefinite" nodeType="mainSeq">
                <p:childTnLst>
                  <p:par>
                    <p:cTn id="29" fill="hold">
                      <p:stCondLst>
                        <p:cond delay="indefinite"/>
                      </p:stCondLst>
                      <p:childTnLst>
                        <p:par>
                          <p:cTn id="30" fill="hold">
                            <p:stCondLst>
                              <p:cond delay="0"/>
                            </p:stCondLst>
                            <p:childTnLst>
                              <p:par>
                                <p:cTn id="31" nodeType="clickEffect" fill="hold" presetClass="entr" presetID="2" presetSubtype="4">
                                  <p:stCondLst>
                                    <p:cond delay="0"/>
                                  </p:stCondLst>
                                  <p:childTnLst>
                                    <p:set>
                                      <p:cBhvr>
                                        <p:cTn id="32" dur="1" fill="hold">
                                          <p:stCondLst>
                                            <p:cond delay="0"/>
                                          </p:stCondLst>
                                        </p:cTn>
                                        <p:tgtEl>
                                          <p:spTgt spid="72">
                                            <p:txEl>
                                              <p:pRg st="0" end="0"/>
                                            </p:txEl>
                                          </p:spTgt>
                                        </p:tgtEl>
                                        <p:attrNameLst>
                                          <p:attrName>style.visibility</p:attrName>
                                        </p:attrNameLst>
                                      </p:cBhvr>
                                      <p:to>
                                        <p:strVal val="visible"/>
                                      </p:to>
                                    </p:set>
                                    <p:anim calcmode="lin" valueType="num">
                                      <p:cBhvr additive="repl">
                                        <p:cTn id="33" dur="500" fill="hold"/>
                                        <p:tgtEl>
                                          <p:spTgt spid="72">
                                            <p:txEl>
                                              <p:pRg st="0" end="0"/>
                                            </p:txEl>
                                          </p:spTgt>
                                        </p:tgtEl>
                                        <p:attrNameLst>
                                          <p:attrName>ppt_x</p:attrName>
                                        </p:attrNameLst>
                                      </p:cBhvr>
                                      <p:tavLst>
                                        <p:tav tm="0">
                                          <p:val>
                                            <p:strVal val="#ppt_x"/>
                                          </p:val>
                                        </p:tav>
                                        <p:tav tm="100000">
                                          <p:val>
                                            <p:strVal val="#ppt_x"/>
                                          </p:val>
                                        </p:tav>
                                      </p:tavLst>
                                    </p:anim>
                                    <p:anim calcmode="lin" valueType="num">
                                      <p:cBhvr additive="repl">
                                        <p:cTn id="34" dur="500" fill="hold"/>
                                        <p:tgtEl>
                                          <p:spTgt spid="72">
                                            <p:txEl>
                                              <p:pRg st="0" end="0"/>
                                            </p:txEl>
                                          </p:spTgt>
                                        </p:tgtEl>
                                        <p:attrNameLst>
                                          <p:attrName>ppt_y</p:attrName>
                                        </p:attrNameLst>
                                      </p:cBhvr>
                                      <p:tavLst>
                                        <p:tav tm="0">
                                          <p:val>
                                            <p:strVal val="1+#ppt_h/2"/>
                                          </p:val>
                                        </p:tav>
                                        <p:tav tm="100000">
                                          <p:val>
                                            <p:strVal val="#ppt_y"/>
                                          </p:val>
                                        </p:tav>
                                      </p:tavLst>
                                    </p:anim>
                                  </p:childTnLst>
                                </p:cTn>
                              </p:par>
                              <p:par>
                                <p:cTn id="35" nodeType="withEffect" fill="hold" presetClass="entr" presetID="2" presetSubtype="4">
                                  <p:stCondLst>
                                    <p:cond delay="0"/>
                                  </p:stCondLst>
                                  <p:childTnLst>
                                    <p:set>
                                      <p:cBhvr>
                                        <p:cTn id="36" dur="1" fill="hold">
                                          <p:stCondLst>
                                            <p:cond delay="0"/>
                                          </p:stCondLst>
                                        </p:cTn>
                                        <p:tgtEl>
                                          <p:spTgt spid="72">
                                            <p:txEl>
                                              <p:pRg st="1" end="1"/>
                                            </p:txEl>
                                          </p:spTgt>
                                        </p:tgtEl>
                                        <p:attrNameLst>
                                          <p:attrName>style.visibility</p:attrName>
                                        </p:attrNameLst>
                                      </p:cBhvr>
                                      <p:to>
                                        <p:strVal val="visible"/>
                                      </p:to>
                                    </p:set>
                                    <p:anim calcmode="lin" valueType="num">
                                      <p:cBhvr additive="repl">
                                        <p:cTn id="37" dur="500" fill="hold"/>
                                        <p:tgtEl>
                                          <p:spTgt spid="72">
                                            <p:txEl>
                                              <p:pRg st="1" end="1"/>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72">
                                            <p:txEl>
                                              <p:pRg st="1" end="1"/>
                                            </p:txEl>
                                          </p:spTgt>
                                        </p:tgtEl>
                                        <p:attrNameLst>
                                          <p:attrName>ppt_y</p:attrName>
                                        </p:attrNameLst>
                                      </p:cBhvr>
                                      <p:tavLst>
                                        <p:tav tm="0">
                                          <p:val>
                                            <p:strVal val="1+#ppt_h/2"/>
                                          </p:val>
                                        </p:tav>
                                        <p:tav tm="100000">
                                          <p:val>
                                            <p:strVal val="#ppt_y"/>
                                          </p:val>
                                        </p:tav>
                                      </p:tavLst>
                                    </p:anim>
                                  </p:childTnLst>
                                </p:cTn>
                              </p:par>
                              <p:par>
                                <p:cTn id="39" nodeType="withEffect" fill="hold" presetClass="entr" presetID="2" presetSubtype="4">
                                  <p:stCondLst>
                                    <p:cond delay="0"/>
                                  </p:stCondLst>
                                  <p:childTnLst>
                                    <p:set>
                                      <p:cBhvr>
                                        <p:cTn id="40" dur="1" fill="hold">
                                          <p:stCondLst>
                                            <p:cond delay="0"/>
                                          </p:stCondLst>
                                        </p:cTn>
                                        <p:tgtEl>
                                          <p:spTgt spid="72">
                                            <p:txEl>
                                              <p:pRg st="2" end="2"/>
                                            </p:txEl>
                                          </p:spTgt>
                                        </p:tgtEl>
                                        <p:attrNameLst>
                                          <p:attrName>style.visibility</p:attrName>
                                        </p:attrNameLst>
                                      </p:cBhvr>
                                      <p:to>
                                        <p:strVal val="visible"/>
                                      </p:to>
                                    </p:set>
                                    <p:anim calcmode="lin" valueType="num">
                                      <p:cBhvr additive="repl">
                                        <p:cTn id="41" dur="500" fill="hold"/>
                                        <p:tgtEl>
                                          <p:spTgt spid="72">
                                            <p:txEl>
                                              <p:pRg st="2" end="2"/>
                                            </p:txEl>
                                          </p:spTgt>
                                        </p:tgtEl>
                                        <p:attrNameLst>
                                          <p:attrName>ppt_x</p:attrName>
                                        </p:attrNameLst>
                                      </p:cBhvr>
                                      <p:tavLst>
                                        <p:tav tm="0">
                                          <p:val>
                                            <p:strVal val="#ppt_x"/>
                                          </p:val>
                                        </p:tav>
                                        <p:tav tm="100000">
                                          <p:val>
                                            <p:strVal val="#ppt_x"/>
                                          </p:val>
                                        </p:tav>
                                      </p:tavLst>
                                    </p:anim>
                                    <p:anim calcmode="lin" valueType="num">
                                      <p:cBhvr additive="repl">
                                        <p:cTn id="42" dur="500" fill="hold"/>
                                        <p:tgtEl>
                                          <p:spTgt spid="72">
                                            <p:txEl>
                                              <p:pRg st="2" end="2"/>
                                            </p:txEl>
                                          </p:spTgt>
                                        </p:tgtEl>
                                        <p:attrNameLst>
                                          <p:attrName>ppt_y</p:attrName>
                                        </p:attrNameLst>
                                      </p:cBhvr>
                                      <p:tavLst>
                                        <p:tav tm="0">
                                          <p:val>
                                            <p:strVal val="1+#ppt_h/2"/>
                                          </p:val>
                                        </p:tav>
                                        <p:tav tm="100000">
                                          <p:val>
                                            <p:strVal val="#ppt_y"/>
                                          </p:val>
                                        </p:tav>
                                      </p:tavLst>
                                    </p:anim>
                                  </p:childTnLst>
                                </p:cTn>
                              </p:par>
                              <p:par>
                                <p:cTn id="43" nodeType="withEffect" fill="hold" presetClass="entr" presetID="2" presetSubtype="4">
                                  <p:stCondLst>
                                    <p:cond delay="0"/>
                                  </p:stCondLst>
                                  <p:childTnLst>
                                    <p:set>
                                      <p:cBhvr>
                                        <p:cTn id="44" dur="1" fill="hold">
                                          <p:stCondLst>
                                            <p:cond delay="0"/>
                                          </p:stCondLst>
                                        </p:cTn>
                                        <p:tgtEl>
                                          <p:spTgt spid="72">
                                            <p:txEl>
                                              <p:pRg st="3" end="3"/>
                                            </p:txEl>
                                          </p:spTgt>
                                        </p:tgtEl>
                                        <p:attrNameLst>
                                          <p:attrName>style.visibility</p:attrName>
                                        </p:attrNameLst>
                                      </p:cBhvr>
                                      <p:to>
                                        <p:strVal val="visible"/>
                                      </p:to>
                                    </p:set>
                                    <p:anim calcmode="lin" valueType="num">
                                      <p:cBhvr additive="repl">
                                        <p:cTn id="45" dur="500" fill="hold"/>
                                        <p:tgtEl>
                                          <p:spTgt spid="72">
                                            <p:txEl>
                                              <p:pRg st="3" end="3"/>
                                            </p:txEl>
                                          </p:spTgt>
                                        </p:tgtEl>
                                        <p:attrNameLst>
                                          <p:attrName>ppt_x</p:attrName>
                                        </p:attrNameLst>
                                      </p:cBhvr>
                                      <p:tavLst>
                                        <p:tav tm="0">
                                          <p:val>
                                            <p:strVal val="#ppt_x"/>
                                          </p:val>
                                        </p:tav>
                                        <p:tav tm="100000">
                                          <p:val>
                                            <p:strVal val="#ppt_x"/>
                                          </p:val>
                                        </p:tav>
                                      </p:tavLst>
                                    </p:anim>
                                    <p:anim calcmode="lin" valueType="num">
                                      <p:cBhvr additive="repl">
                                        <p:cTn id="46" dur="500" fill="hold"/>
                                        <p:tgtEl>
                                          <p:spTgt spid="72">
                                            <p:txEl>
                                              <p:pRg st="3" end="3"/>
                                            </p:txEl>
                                          </p:spTgt>
                                        </p:tgtEl>
                                        <p:attrNameLst>
                                          <p:attrName>ppt_y</p:attrName>
                                        </p:attrNameLst>
                                      </p:cBhvr>
                                      <p:tavLst>
                                        <p:tav tm="0">
                                          <p:val>
                                            <p:strVal val="1+#ppt_h/2"/>
                                          </p:val>
                                        </p:tav>
                                        <p:tav tm="100000">
                                          <p:val>
                                            <p:strVal val="#ppt_y"/>
                                          </p:val>
                                        </p:tav>
                                      </p:tavLst>
                                    </p:anim>
                                  </p:childTnLst>
                                </p:cTn>
                              </p:par>
                              <p:par>
                                <p:cTn id="47" nodeType="withEffect" fill="hold" presetClass="entr" presetID="2" presetSubtype="4">
                                  <p:stCondLst>
                                    <p:cond delay="0"/>
                                  </p:stCondLst>
                                  <p:childTnLst>
                                    <p:set>
                                      <p:cBhvr>
                                        <p:cTn id="48" dur="1" fill="hold">
                                          <p:stCondLst>
                                            <p:cond delay="0"/>
                                          </p:stCondLst>
                                        </p:cTn>
                                        <p:tgtEl>
                                          <p:spTgt spid="72">
                                            <p:txEl>
                                              <p:pRg st="4" end="4"/>
                                            </p:txEl>
                                          </p:spTgt>
                                        </p:tgtEl>
                                        <p:attrNameLst>
                                          <p:attrName>style.visibility</p:attrName>
                                        </p:attrNameLst>
                                      </p:cBhvr>
                                      <p:to>
                                        <p:strVal val="visible"/>
                                      </p:to>
                                    </p:set>
                                    <p:anim calcmode="lin" valueType="num">
                                      <p:cBhvr additive="repl">
                                        <p:cTn id="49" dur="500" fill="hold"/>
                                        <p:tgtEl>
                                          <p:spTgt spid="72">
                                            <p:txEl>
                                              <p:pRg st="4" end="4"/>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7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nodeType="clickEffect" fill="hold" presetClass="entr" presetID="2" presetSubtype="4">
                                  <p:stCondLst>
                                    <p:cond delay="0"/>
                                  </p:stCondLst>
                                  <p:childTnLst>
                                    <p:set>
                                      <p:cBhvr>
                                        <p:cTn id="54" dur="1" fill="hold">
                                          <p:stCondLst>
                                            <p:cond delay="0"/>
                                          </p:stCondLst>
                                        </p:cTn>
                                        <p:tgtEl>
                                          <p:spTgt spid="72">
                                            <p:txEl>
                                              <p:pRg st="5" end="5"/>
                                            </p:txEl>
                                          </p:spTgt>
                                        </p:tgtEl>
                                        <p:attrNameLst>
                                          <p:attrName>style.visibility</p:attrName>
                                        </p:attrNameLst>
                                      </p:cBhvr>
                                      <p:to>
                                        <p:strVal val="visible"/>
                                      </p:to>
                                    </p:set>
                                    <p:anim calcmode="lin" valueType="num">
                                      <p:cBhvr additive="repl">
                                        <p:cTn id="55" dur="500" fill="hold"/>
                                        <p:tgtEl>
                                          <p:spTgt spid="72">
                                            <p:txEl>
                                              <p:pRg st="5" end="5"/>
                                            </p:txEl>
                                          </p:spTgt>
                                        </p:tgtEl>
                                        <p:attrNameLst>
                                          <p:attrName>ppt_x</p:attrName>
                                        </p:attrNameLst>
                                      </p:cBhvr>
                                      <p:tavLst>
                                        <p:tav tm="0">
                                          <p:val>
                                            <p:strVal val="#ppt_x"/>
                                          </p:val>
                                        </p:tav>
                                        <p:tav tm="100000">
                                          <p:val>
                                            <p:strVal val="#ppt_x"/>
                                          </p:val>
                                        </p:tav>
                                      </p:tavLst>
                                    </p:anim>
                                    <p:anim calcmode="lin" valueType="num">
                                      <p:cBhvr additive="repl">
                                        <p:cTn id="56" dur="500" fill="hold"/>
                                        <p:tgtEl>
                                          <p:spTgt spid="72">
                                            <p:txEl>
                                              <p:pRg st="5" end="5"/>
                                            </p:txEl>
                                          </p:spTgt>
                                        </p:tgtEl>
                                        <p:attrNameLst>
                                          <p:attrName>ppt_y</p:attrName>
                                        </p:attrNameLst>
                                      </p:cBhvr>
                                      <p:tavLst>
                                        <p:tav tm="0">
                                          <p:val>
                                            <p:strVal val="1+#ppt_h/2"/>
                                          </p:val>
                                        </p:tav>
                                        <p:tav tm="100000">
                                          <p:val>
                                            <p:strVal val="#ppt_y"/>
                                          </p:val>
                                        </p:tav>
                                      </p:tavLst>
                                    </p:anim>
                                  </p:childTnLst>
                                </p:cTn>
                              </p:par>
                              <p:par>
                                <p:cTn id="57" nodeType="withEffect" fill="hold" presetClass="entr" presetID="2" presetSubtype="4">
                                  <p:stCondLst>
                                    <p:cond delay="0"/>
                                  </p:stCondLst>
                                  <p:childTnLst>
                                    <p:set>
                                      <p:cBhvr>
                                        <p:cTn id="58" dur="1" fill="hold">
                                          <p:stCondLst>
                                            <p:cond delay="0"/>
                                          </p:stCondLst>
                                        </p:cTn>
                                        <p:tgtEl>
                                          <p:spTgt spid="72">
                                            <p:txEl>
                                              <p:pRg st="6" end="6"/>
                                            </p:txEl>
                                          </p:spTgt>
                                        </p:tgtEl>
                                        <p:attrNameLst>
                                          <p:attrName>style.visibility</p:attrName>
                                        </p:attrNameLst>
                                      </p:cBhvr>
                                      <p:to>
                                        <p:strVal val="visible"/>
                                      </p:to>
                                    </p:set>
                                    <p:anim calcmode="lin" valueType="num">
                                      <p:cBhvr additive="repl">
                                        <p:cTn id="59" dur="500" fill="hold"/>
                                        <p:tgtEl>
                                          <p:spTgt spid="72">
                                            <p:txEl>
                                              <p:pRg st="6" end="6"/>
                                            </p:txEl>
                                          </p:spTgt>
                                        </p:tgtEl>
                                        <p:attrNameLst>
                                          <p:attrName>ppt_x</p:attrName>
                                        </p:attrNameLst>
                                      </p:cBhvr>
                                      <p:tavLst>
                                        <p:tav tm="0">
                                          <p:val>
                                            <p:strVal val="#ppt_x"/>
                                          </p:val>
                                        </p:tav>
                                        <p:tav tm="100000">
                                          <p:val>
                                            <p:strVal val="#ppt_x"/>
                                          </p:val>
                                        </p:tav>
                                      </p:tavLst>
                                    </p:anim>
                                    <p:anim calcmode="lin" valueType="num">
                                      <p:cBhvr additive="repl">
                                        <p:cTn id="60" dur="500" fill="hold"/>
                                        <p:tgtEl>
                                          <p:spTgt spid="72">
                                            <p:txEl>
                                              <p:pRg st="6" end="6"/>
                                            </p:txEl>
                                          </p:spTgt>
                                        </p:tgtEl>
                                        <p:attrNameLst>
                                          <p:attrName>ppt_y</p:attrName>
                                        </p:attrNameLst>
                                      </p:cBhvr>
                                      <p:tavLst>
                                        <p:tav tm="0">
                                          <p:val>
                                            <p:strVal val="1+#ppt_h/2"/>
                                          </p:val>
                                        </p:tav>
                                        <p:tav tm="100000">
                                          <p:val>
                                            <p:strVal val="#ppt_y"/>
                                          </p:val>
                                        </p:tav>
                                      </p:tavLst>
                                    </p:anim>
                                  </p:childTnLst>
                                </p:cTn>
                              </p:par>
                              <p:par>
                                <p:cTn id="61" nodeType="withEffect" fill="hold" presetClass="entr" presetID="2" presetSubtype="4">
                                  <p:stCondLst>
                                    <p:cond delay="0"/>
                                  </p:stCondLst>
                                  <p:childTnLst>
                                    <p:set>
                                      <p:cBhvr>
                                        <p:cTn id="62" dur="1" fill="hold">
                                          <p:stCondLst>
                                            <p:cond delay="0"/>
                                          </p:stCondLst>
                                        </p:cTn>
                                        <p:tgtEl>
                                          <p:spTgt spid="72">
                                            <p:txEl>
                                              <p:pRg st="7" end="7"/>
                                            </p:txEl>
                                          </p:spTgt>
                                        </p:tgtEl>
                                        <p:attrNameLst>
                                          <p:attrName>style.visibility</p:attrName>
                                        </p:attrNameLst>
                                      </p:cBhvr>
                                      <p:to>
                                        <p:strVal val="visible"/>
                                      </p:to>
                                    </p:set>
                                    <p:anim calcmode="lin" valueType="num">
                                      <p:cBhvr additive="repl">
                                        <p:cTn id="63" dur="500" fill="hold"/>
                                        <p:tgtEl>
                                          <p:spTgt spid="72">
                                            <p:txEl>
                                              <p:pRg st="7" end="7"/>
                                            </p:txEl>
                                          </p:spTgt>
                                        </p:tgtEl>
                                        <p:attrNameLst>
                                          <p:attrName>ppt_x</p:attrName>
                                        </p:attrNameLst>
                                      </p:cBhvr>
                                      <p:tavLst>
                                        <p:tav tm="0">
                                          <p:val>
                                            <p:strVal val="#ppt_x"/>
                                          </p:val>
                                        </p:tav>
                                        <p:tav tm="100000">
                                          <p:val>
                                            <p:strVal val="#ppt_x"/>
                                          </p:val>
                                        </p:tav>
                                      </p:tavLst>
                                    </p:anim>
                                    <p:anim calcmode="lin" valueType="num">
                                      <p:cBhvr additive="repl">
                                        <p:cTn id="64" dur="500" fill="hold"/>
                                        <p:tgtEl>
                                          <p:spTgt spid="72">
                                            <p:txEl>
                                              <p:pRg st="7" end="7"/>
                                            </p:txEl>
                                          </p:spTgt>
                                        </p:tgtEl>
                                        <p:attrNameLst>
                                          <p:attrName>ppt_y</p:attrName>
                                        </p:attrNameLst>
                                      </p:cBhvr>
                                      <p:tavLst>
                                        <p:tav tm="0">
                                          <p:val>
                                            <p:strVal val="1+#ppt_h/2"/>
                                          </p:val>
                                        </p:tav>
                                        <p:tav tm="100000">
                                          <p:val>
                                            <p:strVal val="#ppt_y"/>
                                          </p:val>
                                        </p:tav>
                                      </p:tavLst>
                                    </p:anim>
                                  </p:childTnLst>
                                </p:cTn>
                              </p:par>
                              <p:par>
                                <p:cTn id="65" nodeType="withEffect" fill="hold" presetClass="entr" presetID="2" presetSubtype="4">
                                  <p:stCondLst>
                                    <p:cond delay="0"/>
                                  </p:stCondLst>
                                  <p:childTnLst>
                                    <p:set>
                                      <p:cBhvr>
                                        <p:cTn id="66" dur="1" fill="hold">
                                          <p:stCondLst>
                                            <p:cond delay="0"/>
                                          </p:stCondLst>
                                        </p:cTn>
                                        <p:tgtEl>
                                          <p:spTgt spid="72">
                                            <p:txEl>
                                              <p:pRg st="8" end="8"/>
                                            </p:txEl>
                                          </p:spTgt>
                                        </p:tgtEl>
                                        <p:attrNameLst>
                                          <p:attrName>style.visibility</p:attrName>
                                        </p:attrNameLst>
                                      </p:cBhvr>
                                      <p:to>
                                        <p:strVal val="visible"/>
                                      </p:to>
                                    </p:set>
                                    <p:anim calcmode="lin" valueType="num">
                                      <p:cBhvr additive="repl">
                                        <p:cTn id="67" dur="500" fill="hold"/>
                                        <p:tgtEl>
                                          <p:spTgt spid="72">
                                            <p:txEl>
                                              <p:pRg st="8" end="8"/>
                                            </p:txEl>
                                          </p:spTgt>
                                        </p:tgtEl>
                                        <p:attrNameLst>
                                          <p:attrName>ppt_x</p:attrName>
                                        </p:attrNameLst>
                                      </p:cBhvr>
                                      <p:tavLst>
                                        <p:tav tm="0">
                                          <p:val>
                                            <p:strVal val="#ppt_x"/>
                                          </p:val>
                                        </p:tav>
                                        <p:tav tm="100000">
                                          <p:val>
                                            <p:strVal val="#ppt_x"/>
                                          </p:val>
                                        </p:tav>
                                      </p:tavLst>
                                    </p:anim>
                                    <p:anim calcmode="lin" valueType="num">
                                      <p:cBhvr additive="repl">
                                        <p:cTn id="68" dur="500" fill="hold"/>
                                        <p:tgtEl>
                                          <p:spTgt spid="7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nodeType="clickEffect" fill="hold" presetClass="entr" presetID="2" presetSubtype="4">
                                  <p:stCondLst>
                                    <p:cond delay="0"/>
                                  </p:stCondLst>
                                  <p:childTnLst>
                                    <p:set>
                                      <p:cBhvr>
                                        <p:cTn id="72" dur="1" fill="hold">
                                          <p:stCondLst>
                                            <p:cond delay="0"/>
                                          </p:stCondLst>
                                        </p:cTn>
                                        <p:tgtEl>
                                          <p:spTgt spid="72">
                                            <p:txEl>
                                              <p:pRg st="9" end="9"/>
                                            </p:txEl>
                                          </p:spTgt>
                                        </p:tgtEl>
                                        <p:attrNameLst>
                                          <p:attrName>style.visibility</p:attrName>
                                        </p:attrNameLst>
                                      </p:cBhvr>
                                      <p:to>
                                        <p:strVal val="visible"/>
                                      </p:to>
                                    </p:set>
                                    <p:anim calcmode="lin" valueType="num">
                                      <p:cBhvr additive="repl">
                                        <p:cTn id="73" dur="500" fill="hold"/>
                                        <p:tgtEl>
                                          <p:spTgt spid="72">
                                            <p:txEl>
                                              <p:pRg st="9" end="9"/>
                                            </p:txEl>
                                          </p:spTgt>
                                        </p:tgtEl>
                                        <p:attrNameLst>
                                          <p:attrName>ppt_x</p:attrName>
                                        </p:attrNameLst>
                                      </p:cBhvr>
                                      <p:tavLst>
                                        <p:tav tm="0">
                                          <p:val>
                                            <p:strVal val="#ppt_x"/>
                                          </p:val>
                                        </p:tav>
                                        <p:tav tm="100000">
                                          <p:val>
                                            <p:strVal val="#ppt_x"/>
                                          </p:val>
                                        </p:tav>
                                      </p:tavLst>
                                    </p:anim>
                                    <p:anim calcmode="lin" valueType="num">
                                      <p:cBhvr additive="repl">
                                        <p:cTn id="74" dur="500" fill="hold"/>
                                        <p:tgtEl>
                                          <p:spTgt spid="72">
                                            <p:txEl>
                                              <p:pRg st="9" end="9"/>
                                            </p:txEl>
                                          </p:spTgt>
                                        </p:tgtEl>
                                        <p:attrNameLst>
                                          <p:attrName>ppt_y</p:attrName>
                                        </p:attrNameLst>
                                      </p:cBhvr>
                                      <p:tavLst>
                                        <p:tav tm="0">
                                          <p:val>
                                            <p:strVal val="1+#ppt_h/2"/>
                                          </p:val>
                                        </p:tav>
                                        <p:tav tm="100000">
                                          <p:val>
                                            <p:strVal val="#ppt_y"/>
                                          </p:val>
                                        </p:tav>
                                      </p:tavLst>
                                    </p:anim>
                                  </p:childTnLst>
                                </p:cTn>
                              </p:par>
                              <p:par>
                                <p:cTn id="75" nodeType="withEffect" fill="hold" presetClass="entr" presetID="2" presetSubtype="4">
                                  <p:stCondLst>
                                    <p:cond delay="0"/>
                                  </p:stCondLst>
                                  <p:childTnLst>
                                    <p:set>
                                      <p:cBhvr>
                                        <p:cTn id="76" dur="1" fill="hold">
                                          <p:stCondLst>
                                            <p:cond delay="0"/>
                                          </p:stCondLst>
                                        </p:cTn>
                                        <p:tgtEl>
                                          <p:spTgt spid="72">
                                            <p:txEl>
                                              <p:pRg st="10" end="10"/>
                                            </p:txEl>
                                          </p:spTgt>
                                        </p:tgtEl>
                                        <p:attrNameLst>
                                          <p:attrName>style.visibility</p:attrName>
                                        </p:attrNameLst>
                                      </p:cBhvr>
                                      <p:to>
                                        <p:strVal val="visible"/>
                                      </p:to>
                                    </p:set>
                                    <p:anim calcmode="lin" valueType="num">
                                      <p:cBhvr additive="repl">
                                        <p:cTn id="77" dur="500" fill="hold"/>
                                        <p:tgtEl>
                                          <p:spTgt spid="72">
                                            <p:txEl>
                                              <p:pRg st="10" end="10"/>
                                            </p:txEl>
                                          </p:spTgt>
                                        </p:tgtEl>
                                        <p:attrNameLst>
                                          <p:attrName>ppt_x</p:attrName>
                                        </p:attrNameLst>
                                      </p:cBhvr>
                                      <p:tavLst>
                                        <p:tav tm="0">
                                          <p:val>
                                            <p:strVal val="#ppt_x"/>
                                          </p:val>
                                        </p:tav>
                                        <p:tav tm="100000">
                                          <p:val>
                                            <p:strVal val="#ppt_x"/>
                                          </p:val>
                                        </p:tav>
                                      </p:tavLst>
                                    </p:anim>
                                    <p:anim calcmode="lin" valueType="num">
                                      <p:cBhvr additive="repl">
                                        <p:cTn id="78" dur="500" fill="hold"/>
                                        <p:tgtEl>
                                          <p:spTgt spid="72">
                                            <p:txEl>
                                              <p:pRg st="10" end="10"/>
                                            </p:txEl>
                                          </p:spTgt>
                                        </p:tgtEl>
                                        <p:attrNameLst>
                                          <p:attrName>ppt_y</p:attrName>
                                        </p:attrNameLst>
                                      </p:cBhvr>
                                      <p:tavLst>
                                        <p:tav tm="0">
                                          <p:val>
                                            <p:strVal val="1+#ppt_h/2"/>
                                          </p:val>
                                        </p:tav>
                                        <p:tav tm="100000">
                                          <p:val>
                                            <p:strVal val="#ppt_y"/>
                                          </p:val>
                                        </p:tav>
                                      </p:tavLst>
                                    </p:anim>
                                  </p:childTnLst>
                                </p:cTn>
                              </p:par>
                              <p:par>
                                <p:cTn id="79" nodeType="withEffect" fill="hold" presetClass="entr" presetID="2" presetSubtype="4">
                                  <p:stCondLst>
                                    <p:cond delay="0"/>
                                  </p:stCondLst>
                                  <p:childTnLst>
                                    <p:set>
                                      <p:cBhvr>
                                        <p:cTn id="80" dur="1" fill="hold">
                                          <p:stCondLst>
                                            <p:cond delay="0"/>
                                          </p:stCondLst>
                                        </p:cTn>
                                        <p:tgtEl>
                                          <p:spTgt spid="72">
                                            <p:txEl>
                                              <p:pRg st="11" end="11"/>
                                            </p:txEl>
                                          </p:spTgt>
                                        </p:tgtEl>
                                        <p:attrNameLst>
                                          <p:attrName>style.visibility</p:attrName>
                                        </p:attrNameLst>
                                      </p:cBhvr>
                                      <p:to>
                                        <p:strVal val="visible"/>
                                      </p:to>
                                    </p:set>
                                    <p:anim calcmode="lin" valueType="num">
                                      <p:cBhvr additive="repl">
                                        <p:cTn id="81" dur="500" fill="hold"/>
                                        <p:tgtEl>
                                          <p:spTgt spid="72">
                                            <p:txEl>
                                              <p:pRg st="11" end="11"/>
                                            </p:txEl>
                                          </p:spTgt>
                                        </p:tgtEl>
                                        <p:attrNameLst>
                                          <p:attrName>ppt_x</p:attrName>
                                        </p:attrNameLst>
                                      </p:cBhvr>
                                      <p:tavLst>
                                        <p:tav tm="0">
                                          <p:val>
                                            <p:strVal val="#ppt_x"/>
                                          </p:val>
                                        </p:tav>
                                        <p:tav tm="100000">
                                          <p:val>
                                            <p:strVal val="#ppt_x"/>
                                          </p:val>
                                        </p:tav>
                                      </p:tavLst>
                                    </p:anim>
                                    <p:anim calcmode="lin" valueType="num">
                                      <p:cBhvr additive="repl">
                                        <p:cTn id="82" dur="500" fill="hold"/>
                                        <p:tgtEl>
                                          <p:spTgt spid="72">
                                            <p:txEl>
                                              <p:pRg st="11" end="11"/>
                                            </p:txEl>
                                          </p:spTgt>
                                        </p:tgtEl>
                                        <p:attrNameLst>
                                          <p:attrName>ppt_y</p:attrName>
                                        </p:attrNameLst>
                                      </p:cBhvr>
                                      <p:tavLst>
                                        <p:tav tm="0">
                                          <p:val>
                                            <p:strVal val="1+#ppt_h/2"/>
                                          </p:val>
                                        </p:tav>
                                        <p:tav tm="100000">
                                          <p:val>
                                            <p:strVal val="#ppt_y"/>
                                          </p:val>
                                        </p:tav>
                                      </p:tavLst>
                                    </p:anim>
                                  </p:childTnLst>
                                </p:cTn>
                              </p:par>
                              <p:par>
                                <p:cTn id="83" nodeType="withEffect" fill="hold" presetClass="entr" presetID="2" presetSubtype="4">
                                  <p:stCondLst>
                                    <p:cond delay="0"/>
                                  </p:stCondLst>
                                  <p:childTnLst>
                                    <p:set>
                                      <p:cBhvr>
                                        <p:cTn id="84" dur="1" fill="hold">
                                          <p:stCondLst>
                                            <p:cond delay="0"/>
                                          </p:stCondLst>
                                        </p:cTn>
                                        <p:tgtEl>
                                          <p:spTgt spid="72">
                                            <p:txEl>
                                              <p:pRg st="12" end="12"/>
                                            </p:txEl>
                                          </p:spTgt>
                                        </p:tgtEl>
                                        <p:attrNameLst>
                                          <p:attrName>style.visibility</p:attrName>
                                        </p:attrNameLst>
                                      </p:cBhvr>
                                      <p:to>
                                        <p:strVal val="visible"/>
                                      </p:to>
                                    </p:set>
                                    <p:anim calcmode="lin" valueType="num">
                                      <p:cBhvr additive="repl">
                                        <p:cTn id="85" dur="500" fill="hold"/>
                                        <p:tgtEl>
                                          <p:spTgt spid="72">
                                            <p:txEl>
                                              <p:pRg st="12" end="12"/>
                                            </p:txEl>
                                          </p:spTgt>
                                        </p:tgtEl>
                                        <p:attrNameLst>
                                          <p:attrName>ppt_x</p:attrName>
                                        </p:attrNameLst>
                                      </p:cBhvr>
                                      <p:tavLst>
                                        <p:tav tm="0">
                                          <p:val>
                                            <p:strVal val="#ppt_x"/>
                                          </p:val>
                                        </p:tav>
                                        <p:tav tm="100000">
                                          <p:val>
                                            <p:strVal val="#ppt_x"/>
                                          </p:val>
                                        </p:tav>
                                      </p:tavLst>
                                    </p:anim>
                                    <p:anim calcmode="lin" valueType="num">
                                      <p:cBhvr additive="repl">
                                        <p:cTn id="86" dur="500" fill="hold"/>
                                        <p:tgtEl>
                                          <p:spTgt spid="7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Stabilization: Training the Mind with Ethical Boundaries (Precepts)</a:t>
            </a:r>
            <a:endParaRPr b="0" lang="en-US" sz="3600" spc="-1" strike="noStrike">
              <a:solidFill>
                <a:srgbClr val="000000"/>
              </a:solidFill>
              <a:latin typeface="Arial"/>
            </a:endParaRPr>
          </a:p>
        </p:txBody>
      </p:sp>
      <p:sp>
        <p:nvSpPr>
          <p:cNvPr id="74" name="PlaceHolder 2"/>
          <p:cNvSpPr>
            <a:spLocks noGrp="1"/>
          </p:cNvSpPr>
          <p:nvPr>
            <p:ph/>
          </p:nvPr>
        </p:nvSpPr>
        <p:spPr>
          <a:xfrm>
            <a:off x="909720" y="1676520"/>
            <a:ext cx="9984600" cy="4494960"/>
          </a:xfrm>
          <a:prstGeom prst="rect">
            <a:avLst/>
          </a:prstGeom>
          <a:noFill/>
          <a:ln w="0">
            <a:noFill/>
          </a:ln>
        </p:spPr>
        <p:txBody>
          <a:bodyPr lIns="91440" rIns="91440" tIns="45720" bIns="45720" anchor="t">
            <a:noAutofit/>
          </a:bodyPr>
          <a:p>
            <a:pPr marL="223920" indent="-228600" defTabSz="914400">
              <a:lnSpc>
                <a:spcPct val="90000"/>
              </a:lnSpc>
              <a:spcBef>
                <a:spcPts val="1599"/>
              </a:spcBef>
              <a:buClr>
                <a:srgbClr val="164b4f"/>
              </a:buClr>
              <a:buFont typeface="Arial"/>
              <a:buChar char="•"/>
            </a:pPr>
            <a:r>
              <a:rPr b="0" lang="en-CA" sz="2400" spc="-1" strike="noStrike">
                <a:solidFill>
                  <a:schemeClr val="dk1"/>
                </a:solidFill>
                <a:latin typeface="Euphemia"/>
              </a:rPr>
              <a:t>Sila: Precepts (Establishing Healthy Boundaries)</a:t>
            </a:r>
            <a:endParaRPr b="0" lang="en-US" sz="24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Non-harming</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Living in harmony with the natural environment and others</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Living authentically with oneself in alignment with reality (What’s happening, not what you think is happening). </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Keeping oneself out of trouble and away from bad habits of body and mind</a:t>
            </a:r>
            <a:endParaRPr b="0" lang="en-US" sz="2000" spc="-1" strike="noStrike">
              <a:solidFill>
                <a:srgbClr val="000000"/>
              </a:solidFill>
              <a:latin typeface="Arial"/>
            </a:endParaRPr>
          </a:p>
          <a:p>
            <a:pPr marL="223920" indent="-228600" defTabSz="914400">
              <a:lnSpc>
                <a:spcPct val="90000"/>
              </a:lnSpc>
              <a:spcBef>
                <a:spcPts val="1599"/>
              </a:spcBef>
              <a:buClr>
                <a:srgbClr val="164b4f"/>
              </a:buClr>
              <a:buFont typeface="Arial"/>
              <a:buChar char="•"/>
            </a:pPr>
            <a:r>
              <a:rPr b="0" lang="en-CA" sz="2400" spc="-1" strike="noStrike">
                <a:solidFill>
                  <a:schemeClr val="dk1"/>
                </a:solidFill>
                <a:latin typeface="Euphemia"/>
              </a:rPr>
              <a:t>Benefits of the Precepts</a:t>
            </a:r>
            <a:endParaRPr b="0" lang="en-US" sz="24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i="1" lang="en-CA" sz="2000" spc="-1" strike="noStrike">
                <a:solidFill>
                  <a:schemeClr val="dk1"/>
                </a:solidFill>
                <a:latin typeface="Euphemia"/>
              </a:rPr>
              <a:t>Develop </a:t>
            </a:r>
            <a:r>
              <a:rPr b="1" i="1" lang="en-CA" sz="2000" spc="-1" strike="noStrike">
                <a:solidFill>
                  <a:schemeClr val="dk1"/>
                </a:solidFill>
                <a:latin typeface="Euphemia"/>
              </a:rPr>
              <a:t>empathy </a:t>
            </a:r>
            <a:r>
              <a:rPr b="0" i="1" lang="en-CA" sz="2000" spc="-1" strike="noStrike">
                <a:solidFill>
                  <a:schemeClr val="dk1"/>
                </a:solidFill>
                <a:latin typeface="Euphemia"/>
              </a:rPr>
              <a:t>to translate to </a:t>
            </a:r>
            <a:r>
              <a:rPr b="1" i="1" lang="en-CA" sz="2000" spc="-1" strike="noStrike">
                <a:solidFill>
                  <a:schemeClr val="dk1"/>
                </a:solidFill>
                <a:latin typeface="Euphemia"/>
              </a:rPr>
              <a:t>compassion</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Helps to keep mind balanced, present and not locked in anxiety or denial</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Helps to build trust and good relationships with others</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CA" sz="2000" spc="-1" strike="noStrike">
                <a:solidFill>
                  <a:schemeClr val="dk1"/>
                </a:solidFill>
                <a:latin typeface="Euphemia"/>
              </a:rPr>
              <a:t>Establishes the foundation for meditation practice</a:t>
            </a:r>
            <a:endParaRPr b="0" lang="en-US" sz="2000" spc="-1" strike="noStrike">
              <a:solidFill>
                <a:srgbClr val="000000"/>
              </a:solidFill>
              <a:latin typeface="Arial"/>
            </a:endParaRPr>
          </a:p>
          <a:p>
            <a:pPr indent="0" defTabSz="914400">
              <a:lnSpc>
                <a:spcPct val="90000"/>
              </a:lnSpc>
              <a:spcBef>
                <a:spcPts val="601"/>
              </a:spcBef>
              <a:buNone/>
              <a:tabLst>
                <a:tab algn="l" pos="0"/>
              </a:tabLst>
            </a:pPr>
            <a:endParaRPr b="0" lang="en-US" sz="2000" spc="-1" strike="noStrike">
              <a:solidFill>
                <a:srgbClr val="000000"/>
              </a:solidFill>
              <a:latin typeface="Arial"/>
            </a:endParaRPr>
          </a:p>
          <a:p>
            <a:pPr indent="0" defTabSz="914400">
              <a:lnSpc>
                <a:spcPct val="90000"/>
              </a:lnSpc>
              <a:spcBef>
                <a:spcPts val="601"/>
              </a:spcBef>
              <a:buNone/>
              <a:tabLst>
                <a:tab algn="l" pos="0"/>
              </a:tabLst>
            </a:pPr>
            <a:endParaRPr b="0" lang="en-US" sz="2000" spc="-1" strike="noStrike">
              <a:solidFill>
                <a:srgbClr val="000000"/>
              </a:solidFill>
              <a:latin typeface="Arial"/>
            </a:endParaRPr>
          </a:p>
          <a:p>
            <a:pPr indent="0" defTabSz="914400">
              <a:lnSpc>
                <a:spcPct val="90000"/>
              </a:lnSpc>
              <a:spcBef>
                <a:spcPts val="601"/>
              </a:spcBef>
              <a:buNone/>
              <a:tabLst>
                <a:tab algn="l" pos="0"/>
              </a:tabLst>
            </a:pPr>
            <a:endParaRPr b="0" lang="en-US" sz="20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timing>
    <p:tnLst>
      <p:par>
        <p:cTn id="87" dur="indefinite" restart="never" nodeType="tmRoot">
          <p:childTnLst>
            <p:seq>
              <p:cTn id="88" dur="indefinite" nodeType="mainSeq">
                <p:childTnLst>
                  <p:par>
                    <p:cTn id="89" fill="hold">
                      <p:stCondLst>
                        <p:cond delay="indefinite"/>
                      </p:stCondLst>
                      <p:childTnLst>
                        <p:par>
                          <p:cTn id="90" fill="hold">
                            <p:stCondLst>
                              <p:cond delay="0"/>
                            </p:stCondLst>
                            <p:childTnLst>
                              <p:par>
                                <p:cTn id="91" nodeType="clickEffect" fill="hold" presetClass="entr" presetID="2" presetSubtype="4">
                                  <p:stCondLst>
                                    <p:cond delay="0"/>
                                  </p:stCondLst>
                                  <p:childTnLst>
                                    <p:set>
                                      <p:cBhvr>
                                        <p:cTn id="92" dur="1" fill="hold">
                                          <p:stCondLst>
                                            <p:cond delay="0"/>
                                          </p:stCondLst>
                                        </p:cTn>
                                        <p:tgtEl>
                                          <p:spTgt spid="74">
                                            <p:txEl>
                                              <p:pRg st="0" end="0"/>
                                            </p:txEl>
                                          </p:spTgt>
                                        </p:tgtEl>
                                        <p:attrNameLst>
                                          <p:attrName>style.visibility</p:attrName>
                                        </p:attrNameLst>
                                      </p:cBhvr>
                                      <p:to>
                                        <p:strVal val="visible"/>
                                      </p:to>
                                    </p:set>
                                    <p:anim calcmode="lin" valueType="num">
                                      <p:cBhvr additive="repl">
                                        <p:cTn id="93" dur="500" fill="hold"/>
                                        <p:tgtEl>
                                          <p:spTgt spid="74">
                                            <p:txEl>
                                              <p:pRg st="0" end="0"/>
                                            </p:txEl>
                                          </p:spTgt>
                                        </p:tgtEl>
                                        <p:attrNameLst>
                                          <p:attrName>ppt_x</p:attrName>
                                        </p:attrNameLst>
                                      </p:cBhvr>
                                      <p:tavLst>
                                        <p:tav tm="0">
                                          <p:val>
                                            <p:strVal val="#ppt_x"/>
                                          </p:val>
                                        </p:tav>
                                        <p:tav tm="100000">
                                          <p:val>
                                            <p:strVal val="#ppt_x"/>
                                          </p:val>
                                        </p:tav>
                                      </p:tavLst>
                                    </p:anim>
                                    <p:anim calcmode="lin" valueType="num">
                                      <p:cBhvr additive="repl">
                                        <p:cTn id="94" dur="500" fill="hold"/>
                                        <p:tgtEl>
                                          <p:spTgt spid="74">
                                            <p:txEl>
                                              <p:pRg st="0" end="0"/>
                                            </p:txEl>
                                          </p:spTgt>
                                        </p:tgtEl>
                                        <p:attrNameLst>
                                          <p:attrName>ppt_y</p:attrName>
                                        </p:attrNameLst>
                                      </p:cBhvr>
                                      <p:tavLst>
                                        <p:tav tm="0">
                                          <p:val>
                                            <p:strVal val="1+#ppt_h/2"/>
                                          </p:val>
                                        </p:tav>
                                        <p:tav tm="100000">
                                          <p:val>
                                            <p:strVal val="#ppt_y"/>
                                          </p:val>
                                        </p:tav>
                                      </p:tavLst>
                                    </p:anim>
                                  </p:childTnLst>
                                </p:cTn>
                              </p:par>
                              <p:par>
                                <p:cTn id="95" nodeType="withEffect" fill="hold" presetClass="entr" presetID="2" presetSubtype="4">
                                  <p:stCondLst>
                                    <p:cond delay="0"/>
                                  </p:stCondLst>
                                  <p:childTnLst>
                                    <p:set>
                                      <p:cBhvr>
                                        <p:cTn id="96" dur="1" fill="hold">
                                          <p:stCondLst>
                                            <p:cond delay="0"/>
                                          </p:stCondLst>
                                        </p:cTn>
                                        <p:tgtEl>
                                          <p:spTgt spid="74">
                                            <p:txEl>
                                              <p:pRg st="1" end="1"/>
                                            </p:txEl>
                                          </p:spTgt>
                                        </p:tgtEl>
                                        <p:attrNameLst>
                                          <p:attrName>style.visibility</p:attrName>
                                        </p:attrNameLst>
                                      </p:cBhvr>
                                      <p:to>
                                        <p:strVal val="visible"/>
                                      </p:to>
                                    </p:set>
                                    <p:anim calcmode="lin" valueType="num">
                                      <p:cBhvr additive="repl">
                                        <p:cTn id="97" dur="500" fill="hold"/>
                                        <p:tgtEl>
                                          <p:spTgt spid="74">
                                            <p:txEl>
                                              <p:pRg st="1" end="1"/>
                                            </p:txEl>
                                          </p:spTgt>
                                        </p:tgtEl>
                                        <p:attrNameLst>
                                          <p:attrName>ppt_x</p:attrName>
                                        </p:attrNameLst>
                                      </p:cBhvr>
                                      <p:tavLst>
                                        <p:tav tm="0">
                                          <p:val>
                                            <p:strVal val="#ppt_x"/>
                                          </p:val>
                                        </p:tav>
                                        <p:tav tm="100000">
                                          <p:val>
                                            <p:strVal val="#ppt_x"/>
                                          </p:val>
                                        </p:tav>
                                      </p:tavLst>
                                    </p:anim>
                                    <p:anim calcmode="lin" valueType="num">
                                      <p:cBhvr additive="repl">
                                        <p:cTn id="98" dur="500" fill="hold"/>
                                        <p:tgtEl>
                                          <p:spTgt spid="74">
                                            <p:txEl>
                                              <p:pRg st="1" end="1"/>
                                            </p:txEl>
                                          </p:spTgt>
                                        </p:tgtEl>
                                        <p:attrNameLst>
                                          <p:attrName>ppt_y</p:attrName>
                                        </p:attrNameLst>
                                      </p:cBhvr>
                                      <p:tavLst>
                                        <p:tav tm="0">
                                          <p:val>
                                            <p:strVal val="1+#ppt_h/2"/>
                                          </p:val>
                                        </p:tav>
                                        <p:tav tm="100000">
                                          <p:val>
                                            <p:strVal val="#ppt_y"/>
                                          </p:val>
                                        </p:tav>
                                      </p:tavLst>
                                    </p:anim>
                                  </p:childTnLst>
                                </p:cTn>
                              </p:par>
                              <p:par>
                                <p:cTn id="99" nodeType="withEffect" fill="hold" presetClass="entr" presetID="2" presetSubtype="4">
                                  <p:stCondLst>
                                    <p:cond delay="0"/>
                                  </p:stCondLst>
                                  <p:childTnLst>
                                    <p:set>
                                      <p:cBhvr>
                                        <p:cTn id="100" dur="1" fill="hold">
                                          <p:stCondLst>
                                            <p:cond delay="0"/>
                                          </p:stCondLst>
                                        </p:cTn>
                                        <p:tgtEl>
                                          <p:spTgt spid="74">
                                            <p:txEl>
                                              <p:pRg st="2" end="2"/>
                                            </p:txEl>
                                          </p:spTgt>
                                        </p:tgtEl>
                                        <p:attrNameLst>
                                          <p:attrName>style.visibility</p:attrName>
                                        </p:attrNameLst>
                                      </p:cBhvr>
                                      <p:to>
                                        <p:strVal val="visible"/>
                                      </p:to>
                                    </p:set>
                                    <p:anim calcmode="lin" valueType="num">
                                      <p:cBhvr additive="repl">
                                        <p:cTn id="101" dur="500" fill="hold"/>
                                        <p:tgtEl>
                                          <p:spTgt spid="74">
                                            <p:txEl>
                                              <p:pRg st="2" end="2"/>
                                            </p:txEl>
                                          </p:spTgt>
                                        </p:tgtEl>
                                        <p:attrNameLst>
                                          <p:attrName>ppt_x</p:attrName>
                                        </p:attrNameLst>
                                      </p:cBhvr>
                                      <p:tavLst>
                                        <p:tav tm="0">
                                          <p:val>
                                            <p:strVal val="#ppt_x"/>
                                          </p:val>
                                        </p:tav>
                                        <p:tav tm="100000">
                                          <p:val>
                                            <p:strVal val="#ppt_x"/>
                                          </p:val>
                                        </p:tav>
                                      </p:tavLst>
                                    </p:anim>
                                    <p:anim calcmode="lin" valueType="num">
                                      <p:cBhvr additive="repl">
                                        <p:cTn id="102" dur="500" fill="hold"/>
                                        <p:tgtEl>
                                          <p:spTgt spid="74">
                                            <p:txEl>
                                              <p:pRg st="2" end="2"/>
                                            </p:txEl>
                                          </p:spTgt>
                                        </p:tgtEl>
                                        <p:attrNameLst>
                                          <p:attrName>ppt_y</p:attrName>
                                        </p:attrNameLst>
                                      </p:cBhvr>
                                      <p:tavLst>
                                        <p:tav tm="0">
                                          <p:val>
                                            <p:strVal val="1+#ppt_h/2"/>
                                          </p:val>
                                        </p:tav>
                                        <p:tav tm="100000">
                                          <p:val>
                                            <p:strVal val="#ppt_y"/>
                                          </p:val>
                                        </p:tav>
                                      </p:tavLst>
                                    </p:anim>
                                  </p:childTnLst>
                                </p:cTn>
                              </p:par>
                              <p:par>
                                <p:cTn id="103" nodeType="withEffect" fill="hold" presetClass="entr" presetID="2" presetSubtype="4">
                                  <p:stCondLst>
                                    <p:cond delay="0"/>
                                  </p:stCondLst>
                                  <p:childTnLst>
                                    <p:set>
                                      <p:cBhvr>
                                        <p:cTn id="104" dur="1" fill="hold">
                                          <p:stCondLst>
                                            <p:cond delay="0"/>
                                          </p:stCondLst>
                                        </p:cTn>
                                        <p:tgtEl>
                                          <p:spTgt spid="74">
                                            <p:txEl>
                                              <p:pRg st="3" end="3"/>
                                            </p:txEl>
                                          </p:spTgt>
                                        </p:tgtEl>
                                        <p:attrNameLst>
                                          <p:attrName>style.visibility</p:attrName>
                                        </p:attrNameLst>
                                      </p:cBhvr>
                                      <p:to>
                                        <p:strVal val="visible"/>
                                      </p:to>
                                    </p:set>
                                    <p:anim calcmode="lin" valueType="num">
                                      <p:cBhvr additive="repl">
                                        <p:cTn id="105" dur="500" fill="hold"/>
                                        <p:tgtEl>
                                          <p:spTgt spid="74">
                                            <p:txEl>
                                              <p:pRg st="3" end="3"/>
                                            </p:txEl>
                                          </p:spTgt>
                                        </p:tgtEl>
                                        <p:attrNameLst>
                                          <p:attrName>ppt_x</p:attrName>
                                        </p:attrNameLst>
                                      </p:cBhvr>
                                      <p:tavLst>
                                        <p:tav tm="0">
                                          <p:val>
                                            <p:strVal val="#ppt_x"/>
                                          </p:val>
                                        </p:tav>
                                        <p:tav tm="100000">
                                          <p:val>
                                            <p:strVal val="#ppt_x"/>
                                          </p:val>
                                        </p:tav>
                                      </p:tavLst>
                                    </p:anim>
                                    <p:anim calcmode="lin" valueType="num">
                                      <p:cBhvr additive="repl">
                                        <p:cTn id="106" dur="500" fill="hold"/>
                                        <p:tgtEl>
                                          <p:spTgt spid="74">
                                            <p:txEl>
                                              <p:pRg st="3" end="3"/>
                                            </p:txEl>
                                          </p:spTgt>
                                        </p:tgtEl>
                                        <p:attrNameLst>
                                          <p:attrName>ppt_y</p:attrName>
                                        </p:attrNameLst>
                                      </p:cBhvr>
                                      <p:tavLst>
                                        <p:tav tm="0">
                                          <p:val>
                                            <p:strVal val="1+#ppt_h/2"/>
                                          </p:val>
                                        </p:tav>
                                        <p:tav tm="100000">
                                          <p:val>
                                            <p:strVal val="#ppt_y"/>
                                          </p:val>
                                        </p:tav>
                                      </p:tavLst>
                                    </p:anim>
                                  </p:childTnLst>
                                </p:cTn>
                              </p:par>
                              <p:par>
                                <p:cTn id="107" nodeType="withEffect" fill="hold" presetClass="entr" presetID="2" presetSubtype="4">
                                  <p:stCondLst>
                                    <p:cond delay="0"/>
                                  </p:stCondLst>
                                  <p:childTnLst>
                                    <p:set>
                                      <p:cBhvr>
                                        <p:cTn id="108" dur="1" fill="hold">
                                          <p:stCondLst>
                                            <p:cond delay="0"/>
                                          </p:stCondLst>
                                        </p:cTn>
                                        <p:tgtEl>
                                          <p:spTgt spid="74">
                                            <p:txEl>
                                              <p:pRg st="4" end="4"/>
                                            </p:txEl>
                                          </p:spTgt>
                                        </p:tgtEl>
                                        <p:attrNameLst>
                                          <p:attrName>style.visibility</p:attrName>
                                        </p:attrNameLst>
                                      </p:cBhvr>
                                      <p:to>
                                        <p:strVal val="visible"/>
                                      </p:to>
                                    </p:set>
                                    <p:anim calcmode="lin" valueType="num">
                                      <p:cBhvr additive="repl">
                                        <p:cTn id="109" dur="500" fill="hold"/>
                                        <p:tgtEl>
                                          <p:spTgt spid="74">
                                            <p:txEl>
                                              <p:pRg st="4" end="4"/>
                                            </p:txEl>
                                          </p:spTgt>
                                        </p:tgtEl>
                                        <p:attrNameLst>
                                          <p:attrName>ppt_x</p:attrName>
                                        </p:attrNameLst>
                                      </p:cBhvr>
                                      <p:tavLst>
                                        <p:tav tm="0">
                                          <p:val>
                                            <p:strVal val="#ppt_x"/>
                                          </p:val>
                                        </p:tav>
                                        <p:tav tm="100000">
                                          <p:val>
                                            <p:strVal val="#ppt_x"/>
                                          </p:val>
                                        </p:tav>
                                      </p:tavLst>
                                    </p:anim>
                                    <p:anim calcmode="lin" valueType="num">
                                      <p:cBhvr additive="repl">
                                        <p:cTn id="110" dur="500" fill="hold"/>
                                        <p:tgtEl>
                                          <p:spTgt spid="7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nodeType="clickEffect" fill="hold" presetClass="entr" presetID="2" presetSubtype="4">
                                  <p:stCondLst>
                                    <p:cond delay="0"/>
                                  </p:stCondLst>
                                  <p:childTnLst>
                                    <p:set>
                                      <p:cBhvr>
                                        <p:cTn id="114" dur="1" fill="hold">
                                          <p:stCondLst>
                                            <p:cond delay="0"/>
                                          </p:stCondLst>
                                        </p:cTn>
                                        <p:tgtEl>
                                          <p:spTgt spid="74">
                                            <p:txEl>
                                              <p:pRg st="5" end="5"/>
                                            </p:txEl>
                                          </p:spTgt>
                                        </p:tgtEl>
                                        <p:attrNameLst>
                                          <p:attrName>style.visibility</p:attrName>
                                        </p:attrNameLst>
                                      </p:cBhvr>
                                      <p:to>
                                        <p:strVal val="visible"/>
                                      </p:to>
                                    </p:set>
                                    <p:anim calcmode="lin" valueType="num">
                                      <p:cBhvr additive="repl">
                                        <p:cTn id="115" dur="500" fill="hold"/>
                                        <p:tgtEl>
                                          <p:spTgt spid="74">
                                            <p:txEl>
                                              <p:pRg st="5" end="5"/>
                                            </p:txEl>
                                          </p:spTgt>
                                        </p:tgtEl>
                                        <p:attrNameLst>
                                          <p:attrName>ppt_x</p:attrName>
                                        </p:attrNameLst>
                                      </p:cBhvr>
                                      <p:tavLst>
                                        <p:tav tm="0">
                                          <p:val>
                                            <p:strVal val="#ppt_x"/>
                                          </p:val>
                                        </p:tav>
                                        <p:tav tm="100000">
                                          <p:val>
                                            <p:strVal val="#ppt_x"/>
                                          </p:val>
                                        </p:tav>
                                      </p:tavLst>
                                    </p:anim>
                                    <p:anim calcmode="lin" valueType="num">
                                      <p:cBhvr additive="repl">
                                        <p:cTn id="116" dur="500" fill="hold"/>
                                        <p:tgtEl>
                                          <p:spTgt spid="74">
                                            <p:txEl>
                                              <p:pRg st="5" end="5"/>
                                            </p:txEl>
                                          </p:spTgt>
                                        </p:tgtEl>
                                        <p:attrNameLst>
                                          <p:attrName>ppt_y</p:attrName>
                                        </p:attrNameLst>
                                      </p:cBhvr>
                                      <p:tavLst>
                                        <p:tav tm="0">
                                          <p:val>
                                            <p:strVal val="1+#ppt_h/2"/>
                                          </p:val>
                                        </p:tav>
                                        <p:tav tm="100000">
                                          <p:val>
                                            <p:strVal val="#ppt_y"/>
                                          </p:val>
                                        </p:tav>
                                      </p:tavLst>
                                    </p:anim>
                                  </p:childTnLst>
                                </p:cTn>
                              </p:par>
                              <p:par>
                                <p:cTn id="117" nodeType="withEffect" fill="hold" presetClass="entr" presetID="2" presetSubtype="4">
                                  <p:stCondLst>
                                    <p:cond delay="0"/>
                                  </p:stCondLst>
                                  <p:childTnLst>
                                    <p:set>
                                      <p:cBhvr>
                                        <p:cTn id="118" dur="1" fill="hold">
                                          <p:stCondLst>
                                            <p:cond delay="0"/>
                                          </p:stCondLst>
                                        </p:cTn>
                                        <p:tgtEl>
                                          <p:spTgt spid="74">
                                            <p:txEl>
                                              <p:pRg st="6" end="6"/>
                                            </p:txEl>
                                          </p:spTgt>
                                        </p:tgtEl>
                                        <p:attrNameLst>
                                          <p:attrName>style.visibility</p:attrName>
                                        </p:attrNameLst>
                                      </p:cBhvr>
                                      <p:to>
                                        <p:strVal val="visible"/>
                                      </p:to>
                                    </p:set>
                                    <p:anim calcmode="lin" valueType="num">
                                      <p:cBhvr additive="repl">
                                        <p:cTn id="119" dur="500" fill="hold"/>
                                        <p:tgtEl>
                                          <p:spTgt spid="74">
                                            <p:txEl>
                                              <p:pRg st="6" end="6"/>
                                            </p:txEl>
                                          </p:spTgt>
                                        </p:tgtEl>
                                        <p:attrNameLst>
                                          <p:attrName>ppt_x</p:attrName>
                                        </p:attrNameLst>
                                      </p:cBhvr>
                                      <p:tavLst>
                                        <p:tav tm="0">
                                          <p:val>
                                            <p:strVal val="#ppt_x"/>
                                          </p:val>
                                        </p:tav>
                                        <p:tav tm="100000">
                                          <p:val>
                                            <p:strVal val="#ppt_x"/>
                                          </p:val>
                                        </p:tav>
                                      </p:tavLst>
                                    </p:anim>
                                    <p:anim calcmode="lin" valueType="num">
                                      <p:cBhvr additive="repl">
                                        <p:cTn id="120" dur="500" fill="hold"/>
                                        <p:tgtEl>
                                          <p:spTgt spid="74">
                                            <p:txEl>
                                              <p:pRg st="6" end="6"/>
                                            </p:txEl>
                                          </p:spTgt>
                                        </p:tgtEl>
                                        <p:attrNameLst>
                                          <p:attrName>ppt_y</p:attrName>
                                        </p:attrNameLst>
                                      </p:cBhvr>
                                      <p:tavLst>
                                        <p:tav tm="0">
                                          <p:val>
                                            <p:strVal val="1+#ppt_h/2"/>
                                          </p:val>
                                        </p:tav>
                                        <p:tav tm="100000">
                                          <p:val>
                                            <p:strVal val="#ppt_y"/>
                                          </p:val>
                                        </p:tav>
                                      </p:tavLst>
                                    </p:anim>
                                  </p:childTnLst>
                                </p:cTn>
                              </p:par>
                              <p:par>
                                <p:cTn id="121" nodeType="withEffect" fill="hold" presetClass="entr" presetID="2" presetSubtype="4">
                                  <p:stCondLst>
                                    <p:cond delay="0"/>
                                  </p:stCondLst>
                                  <p:childTnLst>
                                    <p:set>
                                      <p:cBhvr>
                                        <p:cTn id="122" dur="1" fill="hold">
                                          <p:stCondLst>
                                            <p:cond delay="0"/>
                                          </p:stCondLst>
                                        </p:cTn>
                                        <p:tgtEl>
                                          <p:spTgt spid="74">
                                            <p:txEl>
                                              <p:pRg st="7" end="7"/>
                                            </p:txEl>
                                          </p:spTgt>
                                        </p:tgtEl>
                                        <p:attrNameLst>
                                          <p:attrName>style.visibility</p:attrName>
                                        </p:attrNameLst>
                                      </p:cBhvr>
                                      <p:to>
                                        <p:strVal val="visible"/>
                                      </p:to>
                                    </p:set>
                                    <p:anim calcmode="lin" valueType="num">
                                      <p:cBhvr additive="repl">
                                        <p:cTn id="123" dur="500" fill="hold"/>
                                        <p:tgtEl>
                                          <p:spTgt spid="74">
                                            <p:txEl>
                                              <p:pRg st="7" end="7"/>
                                            </p:txEl>
                                          </p:spTgt>
                                        </p:tgtEl>
                                        <p:attrNameLst>
                                          <p:attrName>ppt_x</p:attrName>
                                        </p:attrNameLst>
                                      </p:cBhvr>
                                      <p:tavLst>
                                        <p:tav tm="0">
                                          <p:val>
                                            <p:strVal val="#ppt_x"/>
                                          </p:val>
                                        </p:tav>
                                        <p:tav tm="100000">
                                          <p:val>
                                            <p:strVal val="#ppt_x"/>
                                          </p:val>
                                        </p:tav>
                                      </p:tavLst>
                                    </p:anim>
                                    <p:anim calcmode="lin" valueType="num">
                                      <p:cBhvr additive="repl">
                                        <p:cTn id="124" dur="500" fill="hold"/>
                                        <p:tgtEl>
                                          <p:spTgt spid="74">
                                            <p:txEl>
                                              <p:pRg st="7" end="7"/>
                                            </p:txEl>
                                          </p:spTgt>
                                        </p:tgtEl>
                                        <p:attrNameLst>
                                          <p:attrName>ppt_y</p:attrName>
                                        </p:attrNameLst>
                                      </p:cBhvr>
                                      <p:tavLst>
                                        <p:tav tm="0">
                                          <p:val>
                                            <p:strVal val="1+#ppt_h/2"/>
                                          </p:val>
                                        </p:tav>
                                        <p:tav tm="100000">
                                          <p:val>
                                            <p:strVal val="#ppt_y"/>
                                          </p:val>
                                        </p:tav>
                                      </p:tavLst>
                                    </p:anim>
                                  </p:childTnLst>
                                </p:cTn>
                              </p:par>
                              <p:par>
                                <p:cTn id="125" nodeType="withEffect" fill="hold" presetClass="entr" presetID="2" presetSubtype="4">
                                  <p:stCondLst>
                                    <p:cond delay="0"/>
                                  </p:stCondLst>
                                  <p:childTnLst>
                                    <p:set>
                                      <p:cBhvr>
                                        <p:cTn id="126" dur="1" fill="hold">
                                          <p:stCondLst>
                                            <p:cond delay="0"/>
                                          </p:stCondLst>
                                        </p:cTn>
                                        <p:tgtEl>
                                          <p:spTgt spid="74">
                                            <p:txEl>
                                              <p:pRg st="8" end="8"/>
                                            </p:txEl>
                                          </p:spTgt>
                                        </p:tgtEl>
                                        <p:attrNameLst>
                                          <p:attrName>style.visibility</p:attrName>
                                        </p:attrNameLst>
                                      </p:cBhvr>
                                      <p:to>
                                        <p:strVal val="visible"/>
                                      </p:to>
                                    </p:set>
                                    <p:anim calcmode="lin" valueType="num">
                                      <p:cBhvr additive="repl">
                                        <p:cTn id="127" dur="500" fill="hold"/>
                                        <p:tgtEl>
                                          <p:spTgt spid="74">
                                            <p:txEl>
                                              <p:pRg st="8" end="8"/>
                                            </p:txEl>
                                          </p:spTgt>
                                        </p:tgtEl>
                                        <p:attrNameLst>
                                          <p:attrName>ppt_x</p:attrName>
                                        </p:attrNameLst>
                                      </p:cBhvr>
                                      <p:tavLst>
                                        <p:tav tm="0">
                                          <p:val>
                                            <p:strVal val="#ppt_x"/>
                                          </p:val>
                                        </p:tav>
                                        <p:tav tm="100000">
                                          <p:val>
                                            <p:strVal val="#ppt_x"/>
                                          </p:val>
                                        </p:tav>
                                      </p:tavLst>
                                    </p:anim>
                                    <p:anim calcmode="lin" valueType="num">
                                      <p:cBhvr additive="repl">
                                        <p:cTn id="128" dur="500" fill="hold"/>
                                        <p:tgtEl>
                                          <p:spTgt spid="74">
                                            <p:txEl>
                                              <p:pRg st="8" end="8"/>
                                            </p:txEl>
                                          </p:spTgt>
                                        </p:tgtEl>
                                        <p:attrNameLst>
                                          <p:attrName>ppt_y</p:attrName>
                                        </p:attrNameLst>
                                      </p:cBhvr>
                                      <p:tavLst>
                                        <p:tav tm="0">
                                          <p:val>
                                            <p:strVal val="1+#ppt_h/2"/>
                                          </p:val>
                                        </p:tav>
                                        <p:tav tm="100000">
                                          <p:val>
                                            <p:strVal val="#ppt_y"/>
                                          </p:val>
                                        </p:tav>
                                      </p:tavLst>
                                    </p:anim>
                                  </p:childTnLst>
                                </p:cTn>
                              </p:par>
                              <p:par>
                                <p:cTn id="129" nodeType="withEffect" fill="hold" presetClass="entr" presetID="2" presetSubtype="4">
                                  <p:stCondLst>
                                    <p:cond delay="0"/>
                                  </p:stCondLst>
                                  <p:childTnLst>
                                    <p:set>
                                      <p:cBhvr>
                                        <p:cTn id="130" dur="1" fill="hold">
                                          <p:stCondLst>
                                            <p:cond delay="0"/>
                                          </p:stCondLst>
                                        </p:cTn>
                                        <p:tgtEl>
                                          <p:spTgt spid="74">
                                            <p:txEl>
                                              <p:pRg st="9" end="9"/>
                                            </p:txEl>
                                          </p:spTgt>
                                        </p:tgtEl>
                                        <p:attrNameLst>
                                          <p:attrName>style.visibility</p:attrName>
                                        </p:attrNameLst>
                                      </p:cBhvr>
                                      <p:to>
                                        <p:strVal val="visible"/>
                                      </p:to>
                                    </p:set>
                                    <p:anim calcmode="lin" valueType="num">
                                      <p:cBhvr additive="repl">
                                        <p:cTn id="131" dur="500" fill="hold"/>
                                        <p:tgtEl>
                                          <p:spTgt spid="74">
                                            <p:txEl>
                                              <p:pRg st="9" end="9"/>
                                            </p:txEl>
                                          </p:spTgt>
                                        </p:tgtEl>
                                        <p:attrNameLst>
                                          <p:attrName>ppt_x</p:attrName>
                                        </p:attrNameLst>
                                      </p:cBhvr>
                                      <p:tavLst>
                                        <p:tav tm="0">
                                          <p:val>
                                            <p:strVal val="#ppt_x"/>
                                          </p:val>
                                        </p:tav>
                                        <p:tav tm="100000">
                                          <p:val>
                                            <p:strVal val="#ppt_x"/>
                                          </p:val>
                                        </p:tav>
                                      </p:tavLst>
                                    </p:anim>
                                    <p:anim calcmode="lin" valueType="num">
                                      <p:cBhvr additive="repl">
                                        <p:cTn id="132" dur="500" fill="hold"/>
                                        <p:tgtEl>
                                          <p:spTgt spid="7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 name="PlaceHolder 1"/>
          <p:cNvSpPr>
            <a:spLocks noGrp="1"/>
          </p:cNvSpPr>
          <p:nvPr>
            <p:ph type="title"/>
          </p:nvPr>
        </p:nvSpPr>
        <p:spPr>
          <a:xfrm>
            <a:off x="1197720" y="40464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US" sz="3600" spc="-1" strike="noStrike">
                <a:solidFill>
                  <a:schemeClr val="dk1"/>
                </a:solidFill>
                <a:latin typeface="Euphemia"/>
              </a:rPr>
              <a:t>Empathy versus Compassion</a:t>
            </a:r>
            <a:endParaRPr b="0" lang="en-US" sz="3600" spc="-1" strike="noStrike">
              <a:solidFill>
                <a:srgbClr val="000000"/>
              </a:solidFill>
              <a:latin typeface="Arial"/>
            </a:endParaRPr>
          </a:p>
        </p:txBody>
      </p:sp>
      <p:pic>
        <p:nvPicPr>
          <p:cNvPr id="76" name="Picture 1" descr=""/>
          <p:cNvPicPr/>
          <p:nvPr/>
        </p:nvPicPr>
        <p:blipFill>
          <a:blip r:embed="rId1"/>
          <a:stretch/>
        </p:blipFill>
        <p:spPr>
          <a:xfrm>
            <a:off x="1486080" y="1628640"/>
            <a:ext cx="8856360" cy="4741200"/>
          </a:xfrm>
          <a:prstGeom prst="rect">
            <a:avLst/>
          </a:prstGeom>
          <a:ln w="0">
            <a:noFill/>
          </a:ln>
        </p:spPr>
      </p:pic>
    </p:spTree>
  </p:cSld>
  <mc:AlternateContent>
    <mc:Choice Requires="p14">
      <p:transition spd="med" p14:dur="700">
        <p:fade/>
      </p:transition>
    </mc:Choice>
    <mc:Fallback>
      <p:transition spd="med">
        <p:fade/>
      </p:transition>
    </mc:Fallback>
  </mc:AlternateContent>
  <p:timing>
    <p:tnLst>
      <p:par>
        <p:cTn id="133" dur="indefinite" restart="never" nodeType="tmRoot">
          <p:childTnLst>
            <p:seq>
              <p:cTn id="134" dur="indefinite" nodeType="mainSeq">
                <p:childTnLst>
                  <p:par>
                    <p:cTn id="135" fill="hold">
                      <p:stCondLst>
                        <p:cond delay="indefinite"/>
                      </p:stCondLst>
                      <p:childTnLst>
                        <p:par>
                          <p:cTn id="136" fill="hold">
                            <p:stCondLst>
                              <p:cond delay="0"/>
                            </p:stCondLst>
                            <p:childTnLst>
                              <p:par>
                                <p:cTn id="137" nodeType="clickEffect" fill="hold" presetClass="entr" presetID="31">
                                  <p:stCondLst>
                                    <p:cond delay="0"/>
                                  </p:stCondLst>
                                  <p:childTnLst>
                                    <p:set>
                                      <p:cBhvr>
                                        <p:cTn id="138" dur="1" fill="hold">
                                          <p:stCondLst>
                                            <p:cond delay="0"/>
                                          </p:stCondLst>
                                        </p:cTn>
                                        <p:tgtEl>
                                          <p:spTgt spid="76"/>
                                        </p:tgtEl>
                                        <p:attrNameLst>
                                          <p:attrName>style.visibility</p:attrName>
                                        </p:attrNameLst>
                                      </p:cBhvr>
                                      <p:to>
                                        <p:strVal val="visible"/>
                                      </p:to>
                                    </p:set>
                                    <p:anim calcmode="lin" valueType="num">
                                      <p:cBhvr additive="repl">
                                        <p:cTn id="139" dur="1000" fill="hold"/>
                                        <p:tgtEl>
                                          <p:spTgt spid="76"/>
                                        </p:tgtEl>
                                        <p:attrNameLst>
                                          <p:attrName>ppt_w</p:attrName>
                                        </p:attrNameLst>
                                      </p:cBhvr>
                                      <p:tavLst>
                                        <p:tav tm="0">
                                          <p:val>
                                            <p:fltVal val="0"/>
                                          </p:val>
                                        </p:tav>
                                        <p:tav tm="100000">
                                          <p:val>
                                            <p:strVal val="#ppt_w"/>
                                          </p:val>
                                        </p:tav>
                                      </p:tavLst>
                                    </p:anim>
                                    <p:anim calcmode="lin" valueType="num">
                                      <p:cBhvr additive="repl">
                                        <p:cTn id="140" dur="1000" fill="hold"/>
                                        <p:tgtEl>
                                          <p:spTgt spid="76"/>
                                        </p:tgtEl>
                                        <p:attrNameLst>
                                          <p:attrName>ppt_h</p:attrName>
                                        </p:attrNameLst>
                                      </p:cBhvr>
                                      <p:tavLst>
                                        <p:tav tm="0">
                                          <p:val>
                                            <p:fltVal val="0"/>
                                          </p:val>
                                        </p:tav>
                                        <p:tav tm="100000">
                                          <p:val>
                                            <p:strVal val="#ppt_h"/>
                                          </p:val>
                                        </p:tav>
                                      </p:tavLst>
                                    </p:anim>
                                    <p:anim calcmode="lin" valueType="num">
                                      <p:cBhvr additive="repl">
                                        <p:cTn id="141" dur="1000" fill="hold"/>
                                        <p:tgtEl>
                                          <p:spTgt spid="76"/>
                                        </p:tgtEl>
                                        <p:attrNameLst>
                                          <p:attrName>r</p:attrName>
                                        </p:attrNameLst>
                                      </p:cBhvr>
                                      <p:tavLst>
                                        <p:tav tm="0">
                                          <p:val>
                                            <p:strVal val="90"/>
                                          </p:val>
                                        </p:tav>
                                        <p:tav tm="100000">
                                          <p:val>
                                            <p:strVal val="0"/>
                                          </p:val>
                                        </p:tav>
                                      </p:tavLst>
                                    </p:anim>
                                    <p:animEffect filter="fade" transition="in">
                                      <p:cBhvr additive="repl">
                                        <p:cTn id="142" dur="1000"/>
                                        <p:tgtEl>
                                          <p:spTgt spid="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 name="PlaceHolder 1"/>
          <p:cNvSpPr>
            <a:spLocks noGrp="1"/>
          </p:cNvSpPr>
          <p:nvPr>
            <p:ph type="title"/>
          </p:nvPr>
        </p:nvSpPr>
        <p:spPr>
          <a:xfrm>
            <a:off x="1486080" y="332640"/>
            <a:ext cx="9600480" cy="1142280"/>
          </a:xfrm>
          <a:prstGeom prst="rect">
            <a:avLst/>
          </a:prstGeom>
          <a:noFill/>
          <a:ln w="0">
            <a:noFill/>
          </a:ln>
        </p:spPr>
        <p:txBody>
          <a:bodyPr lIns="91440" rIns="91440" tIns="45720" bIns="45720" anchor="b">
            <a:noAutofit/>
          </a:bodyPr>
          <a:p>
            <a:pPr indent="0" defTabSz="914400">
              <a:lnSpc>
                <a:spcPct val="90000"/>
              </a:lnSpc>
              <a:buNone/>
              <a:tabLst>
                <a:tab algn="l" pos="0"/>
              </a:tabLst>
            </a:pPr>
            <a:r>
              <a:rPr b="0" lang="en-CA" sz="3600" spc="-1" strike="noStrike">
                <a:solidFill>
                  <a:schemeClr val="dk1"/>
                </a:solidFill>
                <a:latin typeface="Euphemia"/>
              </a:rPr>
              <a:t>Why develop empathy into compassion?</a:t>
            </a:r>
            <a:endParaRPr b="0" lang="en-US" sz="3600" spc="-1" strike="noStrike">
              <a:solidFill>
                <a:srgbClr val="000000"/>
              </a:solidFill>
              <a:latin typeface="Arial"/>
            </a:endParaRPr>
          </a:p>
        </p:txBody>
      </p:sp>
      <p:sp>
        <p:nvSpPr>
          <p:cNvPr id="78" name="PlaceHolder 2"/>
          <p:cNvSpPr>
            <a:spLocks noGrp="1"/>
          </p:cNvSpPr>
          <p:nvPr>
            <p:ph/>
          </p:nvPr>
        </p:nvSpPr>
        <p:spPr>
          <a:xfrm>
            <a:off x="5806440" y="1917000"/>
            <a:ext cx="5087880" cy="4278960"/>
          </a:xfrm>
          <a:prstGeom prst="rect">
            <a:avLst/>
          </a:prstGeom>
          <a:noFill/>
          <a:ln w="0">
            <a:noFill/>
          </a:ln>
        </p:spPr>
        <p:txBody>
          <a:bodyPr lIns="91440" rIns="91440" tIns="45720" bIns="45720" anchor="t">
            <a:noAutofit/>
          </a:bodyPr>
          <a:p>
            <a:pPr marL="452520" indent="-457200" defTabSz="914400">
              <a:lnSpc>
                <a:spcPct val="90000"/>
              </a:lnSpc>
              <a:spcBef>
                <a:spcPts val="1599"/>
              </a:spcBef>
              <a:buClr>
                <a:srgbClr val="164b4f"/>
              </a:buClr>
              <a:buFont typeface="Euphemia"/>
              <a:buAutoNum type="arabicPeriod"/>
            </a:pPr>
            <a:r>
              <a:rPr b="0" lang="en-CA" sz="2400" spc="-1" strike="noStrike">
                <a:solidFill>
                  <a:schemeClr val="dk1"/>
                </a:solidFill>
                <a:latin typeface="Euphemia"/>
              </a:rPr>
              <a:t>Psychopathy (normal people are all on the spectrum), especially for Secondary Psychopathy.</a:t>
            </a:r>
            <a:endParaRPr b="0" lang="en-US" sz="2400" spc="-1" strike="noStrike">
              <a:solidFill>
                <a:srgbClr val="000000"/>
              </a:solidFill>
              <a:latin typeface="Arial"/>
            </a:endParaRPr>
          </a:p>
          <a:p>
            <a:pPr marL="452520" indent="-457200" defTabSz="914400">
              <a:lnSpc>
                <a:spcPct val="90000"/>
              </a:lnSpc>
              <a:spcBef>
                <a:spcPts val="1599"/>
              </a:spcBef>
              <a:buClr>
                <a:srgbClr val="164b4f"/>
              </a:buClr>
              <a:buFont typeface="Euphemia"/>
              <a:buAutoNum type="arabicPeriod"/>
            </a:pPr>
            <a:r>
              <a:rPr b="0" lang="en-CA" sz="2400" spc="-1" strike="noStrike">
                <a:solidFill>
                  <a:schemeClr val="dk1"/>
                </a:solidFill>
                <a:latin typeface="Euphemia"/>
              </a:rPr>
              <a:t>Having feelings is a good thing (if you can generate, modulate and manage them) to take practical, present, and productive actions ethically. </a:t>
            </a:r>
            <a:endParaRPr b="0" lang="en-US" sz="2400" spc="-1" strike="noStrike">
              <a:solidFill>
                <a:srgbClr val="000000"/>
              </a:solidFill>
              <a:latin typeface="Arial"/>
            </a:endParaRPr>
          </a:p>
          <a:p>
            <a:pPr marL="452520" indent="-457200" defTabSz="914400">
              <a:lnSpc>
                <a:spcPct val="90000"/>
              </a:lnSpc>
              <a:spcBef>
                <a:spcPts val="1599"/>
              </a:spcBef>
              <a:buClr>
                <a:srgbClr val="164b4f"/>
              </a:buClr>
              <a:buFont typeface="Euphemia"/>
              <a:buAutoNum type="arabicPeriod"/>
            </a:pPr>
            <a:r>
              <a:rPr b="0" lang="en-CA" sz="2400" spc="-1" strike="noStrike">
                <a:solidFill>
                  <a:schemeClr val="dk1"/>
                </a:solidFill>
                <a:latin typeface="Euphemia"/>
              </a:rPr>
              <a:t>Altruism helps all, including ourselves.</a:t>
            </a:r>
            <a:endParaRPr b="0" lang="en-US" sz="2400" spc="-1" strike="noStrike">
              <a:solidFill>
                <a:srgbClr val="000000"/>
              </a:solidFill>
              <a:latin typeface="Arial"/>
            </a:endParaRPr>
          </a:p>
          <a:p>
            <a:pPr indent="0" defTabSz="914400">
              <a:lnSpc>
                <a:spcPct val="90000"/>
              </a:lnSpc>
              <a:spcBef>
                <a:spcPts val="1599"/>
              </a:spcBef>
              <a:buNone/>
              <a:tabLst>
                <a:tab algn="l" pos="0"/>
              </a:tabLst>
            </a:pPr>
            <a:endParaRPr b="0" lang="en-US" sz="2400" spc="-1" strike="noStrike">
              <a:solidFill>
                <a:srgbClr val="000000"/>
              </a:solidFill>
              <a:latin typeface="Arial"/>
            </a:endParaRPr>
          </a:p>
        </p:txBody>
      </p:sp>
      <p:pic>
        <p:nvPicPr>
          <p:cNvPr id="79" name="Picture 3" descr=""/>
          <p:cNvPicPr/>
          <p:nvPr/>
        </p:nvPicPr>
        <p:blipFill>
          <a:blip r:embed="rId1"/>
          <a:srcRect l="20157" t="41001" r="2123" b="-1846"/>
          <a:stretch/>
        </p:blipFill>
        <p:spPr>
          <a:xfrm>
            <a:off x="590400" y="1628640"/>
            <a:ext cx="4440960" cy="4043520"/>
          </a:xfrm>
          <a:prstGeom prst="rect">
            <a:avLst/>
          </a:prstGeom>
          <a:ln w="0">
            <a:noFill/>
          </a:ln>
        </p:spPr>
      </p:pic>
      <p:pic>
        <p:nvPicPr>
          <p:cNvPr id="80" name="Picture 4" descr=""/>
          <p:cNvPicPr/>
          <p:nvPr/>
        </p:nvPicPr>
        <p:blipFill>
          <a:blip r:embed="rId2"/>
          <a:stretch/>
        </p:blipFill>
        <p:spPr>
          <a:xfrm>
            <a:off x="3070080" y="4803480"/>
            <a:ext cx="2618640" cy="1742400"/>
          </a:xfrm>
          <a:prstGeom prst="rect">
            <a:avLst/>
          </a:prstGeom>
          <a:ln w="0">
            <a:noFill/>
          </a:ln>
        </p:spPr>
      </p:pic>
    </p:spTree>
  </p:cSld>
  <mc:AlternateContent>
    <mc:Choice Requires="p14">
      <p:transition spd="med" p14:dur="700">
        <p:fade/>
      </p:transition>
    </mc:Choice>
    <mc:Fallback>
      <p:transition spd="med">
        <p:fade/>
      </p:transition>
    </mc:Fallback>
  </mc:AlternateContent>
  <p:timing>
    <p:tnLst>
      <p:par>
        <p:cTn id="143" dur="indefinite" restart="never" nodeType="tmRoot">
          <p:childTnLst>
            <p:seq>
              <p:cTn id="144" dur="indefinite" nodeType="mainSeq">
                <p:childTnLst>
                  <p:par>
                    <p:cTn id="145" fill="hold">
                      <p:stCondLst>
                        <p:cond delay="indefinite"/>
                      </p:stCondLst>
                      <p:childTnLst>
                        <p:par>
                          <p:cTn id="146" fill="hold">
                            <p:stCondLst>
                              <p:cond delay="0"/>
                            </p:stCondLst>
                            <p:childTnLst>
                              <p:par>
                                <p:cTn id="147" nodeType="clickEffect" fill="hold" presetClass="entr" presetID="2" presetSubtype="4">
                                  <p:stCondLst>
                                    <p:cond delay="0"/>
                                  </p:stCondLst>
                                  <p:childTnLst>
                                    <p:set>
                                      <p:cBhvr>
                                        <p:cTn id="148" dur="1" fill="hold">
                                          <p:stCondLst>
                                            <p:cond delay="0"/>
                                          </p:stCondLst>
                                        </p:cTn>
                                        <p:tgtEl>
                                          <p:spTgt spid="78">
                                            <p:txEl>
                                              <p:pRg st="0" end="0"/>
                                            </p:txEl>
                                          </p:spTgt>
                                        </p:tgtEl>
                                        <p:attrNameLst>
                                          <p:attrName>style.visibility</p:attrName>
                                        </p:attrNameLst>
                                      </p:cBhvr>
                                      <p:to>
                                        <p:strVal val="visible"/>
                                      </p:to>
                                    </p:set>
                                    <p:anim calcmode="lin" valueType="num">
                                      <p:cBhvr additive="repl">
                                        <p:cTn id="149"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additive="repl">
                                        <p:cTn id="150" dur="500" fill="hold"/>
                                        <p:tgtEl>
                                          <p:spTgt spid="7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nodeType="clickEffect" fill="hold" presetClass="entr" presetID="2" presetSubtype="4">
                                  <p:stCondLst>
                                    <p:cond delay="0"/>
                                  </p:stCondLst>
                                  <p:childTnLst>
                                    <p:set>
                                      <p:cBhvr>
                                        <p:cTn id="154" dur="1" fill="hold">
                                          <p:stCondLst>
                                            <p:cond delay="0"/>
                                          </p:stCondLst>
                                        </p:cTn>
                                        <p:tgtEl>
                                          <p:spTgt spid="78">
                                            <p:txEl>
                                              <p:pRg st="1" end="1"/>
                                            </p:txEl>
                                          </p:spTgt>
                                        </p:tgtEl>
                                        <p:attrNameLst>
                                          <p:attrName>style.visibility</p:attrName>
                                        </p:attrNameLst>
                                      </p:cBhvr>
                                      <p:to>
                                        <p:strVal val="visible"/>
                                      </p:to>
                                    </p:set>
                                    <p:anim calcmode="lin" valueType="num">
                                      <p:cBhvr additive="repl">
                                        <p:cTn id="155" dur="500" fill="hold"/>
                                        <p:tgtEl>
                                          <p:spTgt spid="78">
                                            <p:txEl>
                                              <p:pRg st="1" end="1"/>
                                            </p:txEl>
                                          </p:spTgt>
                                        </p:tgtEl>
                                        <p:attrNameLst>
                                          <p:attrName>ppt_x</p:attrName>
                                        </p:attrNameLst>
                                      </p:cBhvr>
                                      <p:tavLst>
                                        <p:tav tm="0">
                                          <p:val>
                                            <p:strVal val="#ppt_x"/>
                                          </p:val>
                                        </p:tav>
                                        <p:tav tm="100000">
                                          <p:val>
                                            <p:strVal val="#ppt_x"/>
                                          </p:val>
                                        </p:tav>
                                      </p:tavLst>
                                    </p:anim>
                                    <p:anim calcmode="lin" valueType="num">
                                      <p:cBhvr additive="repl">
                                        <p:cTn id="156" dur="500" fill="hold"/>
                                        <p:tgtEl>
                                          <p:spTgt spid="7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nodeType="clickEffect" fill="hold" presetClass="entr" presetID="2" presetSubtype="4">
                                  <p:stCondLst>
                                    <p:cond delay="0"/>
                                  </p:stCondLst>
                                  <p:childTnLst>
                                    <p:set>
                                      <p:cBhvr>
                                        <p:cTn id="160" dur="1" fill="hold">
                                          <p:stCondLst>
                                            <p:cond delay="0"/>
                                          </p:stCondLst>
                                        </p:cTn>
                                        <p:tgtEl>
                                          <p:spTgt spid="78">
                                            <p:txEl>
                                              <p:pRg st="2" end="2"/>
                                            </p:txEl>
                                          </p:spTgt>
                                        </p:tgtEl>
                                        <p:attrNameLst>
                                          <p:attrName>style.visibility</p:attrName>
                                        </p:attrNameLst>
                                      </p:cBhvr>
                                      <p:to>
                                        <p:strVal val="visible"/>
                                      </p:to>
                                    </p:set>
                                    <p:anim calcmode="lin" valueType="num">
                                      <p:cBhvr additive="repl">
                                        <p:cTn id="161" dur="500" fill="hold"/>
                                        <p:tgtEl>
                                          <p:spTgt spid="78">
                                            <p:txEl>
                                              <p:pRg st="2" end="2"/>
                                            </p:txEl>
                                          </p:spTgt>
                                        </p:tgtEl>
                                        <p:attrNameLst>
                                          <p:attrName>ppt_x</p:attrName>
                                        </p:attrNameLst>
                                      </p:cBhvr>
                                      <p:tavLst>
                                        <p:tav tm="0">
                                          <p:val>
                                            <p:strVal val="#ppt_x"/>
                                          </p:val>
                                        </p:tav>
                                        <p:tav tm="100000">
                                          <p:val>
                                            <p:strVal val="#ppt_x"/>
                                          </p:val>
                                        </p:tav>
                                      </p:tavLst>
                                    </p:anim>
                                    <p:anim calcmode="lin" valueType="num">
                                      <p:cBhvr additive="repl">
                                        <p:cTn id="162" dur="500" fill="hold"/>
                                        <p:tgtEl>
                                          <p:spTgt spid="7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 name="PlaceHolder 1"/>
          <p:cNvSpPr>
            <a:spLocks noGrp="1"/>
          </p:cNvSpPr>
          <p:nvPr>
            <p:ph type="title"/>
          </p:nvPr>
        </p:nvSpPr>
        <p:spPr>
          <a:xfrm>
            <a:off x="909720" y="380880"/>
            <a:ext cx="9984600" cy="74304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Compassion vs. Empathy</a:t>
            </a:r>
            <a:endParaRPr b="0" lang="en-US" sz="3600" spc="-1" strike="noStrike">
              <a:solidFill>
                <a:srgbClr val="000000"/>
              </a:solidFill>
              <a:latin typeface="Arial"/>
            </a:endParaRPr>
          </a:p>
        </p:txBody>
      </p:sp>
      <p:sp>
        <p:nvSpPr>
          <p:cNvPr id="82" name="PlaceHolder 2"/>
          <p:cNvSpPr>
            <a:spLocks noGrp="1"/>
          </p:cNvSpPr>
          <p:nvPr>
            <p:ph/>
          </p:nvPr>
        </p:nvSpPr>
        <p:spPr>
          <a:xfrm>
            <a:off x="1053720" y="5949360"/>
            <a:ext cx="9576360" cy="647280"/>
          </a:xfrm>
          <a:prstGeom prst="rect">
            <a:avLst/>
          </a:prstGeom>
          <a:noFill/>
          <a:ln w="0">
            <a:noFill/>
          </a:ln>
        </p:spPr>
        <p:txBody>
          <a:bodyPr lIns="91440" rIns="91440" tIns="45720" bIns="45720" anchor="t">
            <a:noAutofit/>
          </a:bodyPr>
          <a:p>
            <a:pPr indent="0" defTabSz="914400">
              <a:lnSpc>
                <a:spcPct val="90000"/>
              </a:lnSpc>
              <a:spcBef>
                <a:spcPts val="1599"/>
              </a:spcBef>
              <a:buNone/>
              <a:tabLst>
                <a:tab algn="l" pos="0"/>
              </a:tabLst>
            </a:pPr>
            <a:r>
              <a:rPr b="0" lang="en-US" sz="1400" spc="-1" strike="noStrike">
                <a:solidFill>
                  <a:schemeClr val="dk1"/>
                </a:solidFill>
                <a:latin typeface="Euphemia"/>
              </a:rPr>
              <a:t>Woodruff, C. &amp; Stevens, Larry. (2018). </a:t>
            </a:r>
            <a:r>
              <a:rPr b="0" i="1" lang="en-US" sz="1400" spc="-1" strike="noStrike">
                <a:solidFill>
                  <a:schemeClr val="dk1"/>
                </a:solidFill>
                <a:latin typeface="Euphemia"/>
              </a:rPr>
              <a:t>Where Caring for Self and Others Lives in the Brain, and How It Can Be Enhanced and Diminished: Observations on the Neuroscience of Empathy, Compassion, and Self-Compassion. </a:t>
            </a:r>
            <a:r>
              <a:rPr b="0" lang="en-US" sz="1400" spc="-1" strike="noStrike" u="sng">
                <a:solidFill>
                  <a:schemeClr val="dk1"/>
                </a:solidFill>
                <a:uFillTx/>
                <a:latin typeface="Euphemia"/>
                <a:hlinkClick r:id="rId1"/>
              </a:rPr>
              <a:t>10.1016/B978-0-12-809837-0.00011-8</a:t>
            </a:r>
            <a:r>
              <a:rPr b="0" lang="en-US" sz="1400" spc="-1" strike="noStrike">
                <a:solidFill>
                  <a:schemeClr val="dk1"/>
                </a:solidFill>
                <a:latin typeface="Euphemia"/>
              </a:rPr>
              <a:t>. </a:t>
            </a:r>
            <a:endParaRPr b="0" lang="en-US" sz="1400" spc="-1" strike="noStrike">
              <a:solidFill>
                <a:srgbClr val="000000"/>
              </a:solidFill>
              <a:latin typeface="Arial"/>
            </a:endParaRPr>
          </a:p>
        </p:txBody>
      </p:sp>
      <p:pic>
        <p:nvPicPr>
          <p:cNvPr id="83" name="Picture 3" descr=""/>
          <p:cNvPicPr/>
          <p:nvPr/>
        </p:nvPicPr>
        <p:blipFill>
          <a:blip r:embed="rId2"/>
          <a:stretch/>
        </p:blipFill>
        <p:spPr>
          <a:xfrm>
            <a:off x="1053720" y="1504080"/>
            <a:ext cx="9319680" cy="4319640"/>
          </a:xfrm>
          <a:prstGeom prst="rect">
            <a:avLst/>
          </a:prstGeom>
          <a:ln w="0">
            <a:noFill/>
          </a:ln>
        </p:spPr>
      </p:pic>
    </p:spTree>
  </p:cSld>
  <mc:AlternateContent>
    <mc:Choice Requires="p14">
      <p:transition spd="med" p14:dur="700">
        <p:fade/>
      </p:transition>
    </mc:Choice>
    <mc:Fallback>
      <p:transition spd="med">
        <p:fade/>
      </p:transition>
    </mc:Fallback>
  </mc:AlternateContent>
  <p:timing>
    <p:tnLst>
      <p:par>
        <p:cTn id="163" dur="indefinite" restart="never" nodeType="tmRoot">
          <p:childTnLst>
            <p:seq>
              <p:cTn id="164" dur="indefinite" nodeType="mainSeq">
                <p:childTnLst>
                  <p:par>
                    <p:cTn id="165" fill="hold">
                      <p:stCondLst>
                        <p:cond delay="indefinite"/>
                      </p:stCondLst>
                      <p:childTnLst>
                        <p:par>
                          <p:cTn id="166" fill="hold">
                            <p:stCondLst>
                              <p:cond delay="0"/>
                            </p:stCondLst>
                            <p:childTnLst>
                              <p:par>
                                <p:cTn id="167" nodeType="clickEffect" fill="hold" presetClass="entr" presetID="31">
                                  <p:stCondLst>
                                    <p:cond delay="0"/>
                                  </p:stCondLst>
                                  <p:childTnLst>
                                    <p:set>
                                      <p:cBhvr>
                                        <p:cTn id="168" dur="1" fill="hold">
                                          <p:stCondLst>
                                            <p:cond delay="0"/>
                                          </p:stCondLst>
                                        </p:cTn>
                                        <p:tgtEl>
                                          <p:spTgt spid="83"/>
                                        </p:tgtEl>
                                        <p:attrNameLst>
                                          <p:attrName>style.visibility</p:attrName>
                                        </p:attrNameLst>
                                      </p:cBhvr>
                                      <p:to>
                                        <p:strVal val="visible"/>
                                      </p:to>
                                    </p:set>
                                    <p:anim calcmode="lin" valueType="num">
                                      <p:cBhvr additive="repl">
                                        <p:cTn id="169" dur="1000" fill="hold"/>
                                        <p:tgtEl>
                                          <p:spTgt spid="83"/>
                                        </p:tgtEl>
                                        <p:attrNameLst>
                                          <p:attrName>ppt_w</p:attrName>
                                        </p:attrNameLst>
                                      </p:cBhvr>
                                      <p:tavLst>
                                        <p:tav tm="0">
                                          <p:val>
                                            <p:fltVal val="0"/>
                                          </p:val>
                                        </p:tav>
                                        <p:tav tm="100000">
                                          <p:val>
                                            <p:strVal val="#ppt_w"/>
                                          </p:val>
                                        </p:tav>
                                      </p:tavLst>
                                    </p:anim>
                                    <p:anim calcmode="lin" valueType="num">
                                      <p:cBhvr additive="repl">
                                        <p:cTn id="170" dur="1000" fill="hold"/>
                                        <p:tgtEl>
                                          <p:spTgt spid="83"/>
                                        </p:tgtEl>
                                        <p:attrNameLst>
                                          <p:attrName>ppt_h</p:attrName>
                                        </p:attrNameLst>
                                      </p:cBhvr>
                                      <p:tavLst>
                                        <p:tav tm="0">
                                          <p:val>
                                            <p:fltVal val="0"/>
                                          </p:val>
                                        </p:tav>
                                        <p:tav tm="100000">
                                          <p:val>
                                            <p:strVal val="#ppt_h"/>
                                          </p:val>
                                        </p:tav>
                                      </p:tavLst>
                                    </p:anim>
                                    <p:anim calcmode="lin" valueType="num">
                                      <p:cBhvr additive="repl">
                                        <p:cTn id="171" dur="1000" fill="hold"/>
                                        <p:tgtEl>
                                          <p:spTgt spid="83"/>
                                        </p:tgtEl>
                                        <p:attrNameLst>
                                          <p:attrName>r</p:attrName>
                                        </p:attrNameLst>
                                      </p:cBhvr>
                                      <p:tavLst>
                                        <p:tav tm="0">
                                          <p:val>
                                            <p:strVal val="90"/>
                                          </p:val>
                                        </p:tav>
                                        <p:tav tm="100000">
                                          <p:val>
                                            <p:strVal val="0"/>
                                          </p:val>
                                        </p:tav>
                                      </p:tavLst>
                                    </p:anim>
                                    <p:animEffect filter="fade" transition="in">
                                      <p:cBhvr additive="repl">
                                        <p:cTn id="172" dur="1000"/>
                                        <p:tgtEl>
                                          <p:spTgt spid="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CA" sz="3600" spc="-1" strike="noStrike">
                <a:solidFill>
                  <a:schemeClr val="dk1"/>
                </a:solidFill>
                <a:latin typeface="Euphemia"/>
              </a:rPr>
              <a:t>Compassion</a:t>
            </a:r>
            <a:endParaRPr b="0" lang="en-US" sz="3600" spc="-1" strike="noStrike">
              <a:solidFill>
                <a:srgbClr val="000000"/>
              </a:solidFill>
              <a:latin typeface="Arial"/>
            </a:endParaRPr>
          </a:p>
        </p:txBody>
      </p:sp>
      <p:sp>
        <p:nvSpPr>
          <p:cNvPr id="85" name="PlaceHolder 2"/>
          <p:cNvSpPr>
            <a:spLocks noGrp="1"/>
          </p:cNvSpPr>
          <p:nvPr>
            <p:ph/>
          </p:nvPr>
        </p:nvSpPr>
        <p:spPr>
          <a:xfrm>
            <a:off x="981720" y="1917000"/>
            <a:ext cx="10440360" cy="4254480"/>
          </a:xfrm>
          <a:prstGeom prst="rect">
            <a:avLst/>
          </a:prstGeom>
          <a:noFill/>
          <a:ln w="0">
            <a:noFill/>
          </a:ln>
        </p:spPr>
        <p:txBody>
          <a:bodyPr lIns="91440" rIns="91440" tIns="45720" bIns="45720" anchor="t">
            <a:normAutofit/>
          </a:bodyPr>
          <a:p>
            <a:pPr marL="343080" indent="-343080" defTabSz="914400">
              <a:lnSpc>
                <a:spcPct val="90000"/>
              </a:lnSpc>
              <a:spcBef>
                <a:spcPts val="1599"/>
              </a:spcBef>
              <a:buClr>
                <a:srgbClr val="000000"/>
              </a:buClr>
              <a:buFont typeface="Arial"/>
              <a:buAutoNum type="arabicParenR"/>
            </a:pPr>
            <a:r>
              <a:rPr b="0" lang="en-US" sz="2400" spc="-1" strike="noStrike">
                <a:solidFill>
                  <a:srgbClr val="000000"/>
                </a:solidFill>
                <a:latin typeface="Palatino"/>
              </a:rPr>
              <a:t>Self-Kindness versus Self-Judgment, </a:t>
            </a:r>
            <a:endParaRPr b="0" lang="en-US" sz="2400" spc="-1" strike="noStrike">
              <a:solidFill>
                <a:srgbClr val="000000"/>
              </a:solidFill>
              <a:latin typeface="Arial"/>
            </a:endParaRPr>
          </a:p>
          <a:p>
            <a:pPr marL="343080" indent="-343080" defTabSz="914400">
              <a:lnSpc>
                <a:spcPct val="90000"/>
              </a:lnSpc>
              <a:spcBef>
                <a:spcPts val="1599"/>
              </a:spcBef>
              <a:buClr>
                <a:srgbClr val="000000"/>
              </a:buClr>
              <a:buFont typeface="Arial"/>
              <a:buAutoNum type="arabicParenR"/>
            </a:pPr>
            <a:r>
              <a:rPr b="0" lang="en-US" sz="2400" spc="-1" strike="noStrike">
                <a:solidFill>
                  <a:srgbClr val="000000"/>
                </a:solidFill>
                <a:latin typeface="Palatino"/>
              </a:rPr>
              <a:t>Mindfulness versus Over-Identification, and </a:t>
            </a:r>
            <a:endParaRPr b="0" lang="en-US" sz="2400" spc="-1" strike="noStrike">
              <a:solidFill>
                <a:srgbClr val="000000"/>
              </a:solidFill>
              <a:latin typeface="Arial"/>
            </a:endParaRPr>
          </a:p>
          <a:p>
            <a:pPr marL="343080" indent="-343080" defTabSz="914400">
              <a:lnSpc>
                <a:spcPct val="90000"/>
              </a:lnSpc>
              <a:spcBef>
                <a:spcPts val="1599"/>
              </a:spcBef>
              <a:buClr>
                <a:srgbClr val="000000"/>
              </a:buClr>
              <a:buFont typeface="Arial"/>
              <a:buAutoNum type="arabicParenR"/>
            </a:pPr>
            <a:r>
              <a:rPr b="0" lang="en-US" sz="2400" spc="-1" strike="noStrike">
                <a:solidFill>
                  <a:srgbClr val="000000"/>
                </a:solidFill>
                <a:latin typeface="Palatino"/>
              </a:rPr>
              <a:t>Common Humanity versus Isolation </a:t>
            </a:r>
            <a:endParaRPr b="0" lang="en-US" sz="2400" spc="-1" strike="noStrike">
              <a:solidFill>
                <a:srgbClr val="000000"/>
              </a:solidFill>
              <a:latin typeface="Arial"/>
            </a:endParaRPr>
          </a:p>
          <a:p>
            <a:pPr indent="0" defTabSz="914400">
              <a:lnSpc>
                <a:spcPct val="90000"/>
              </a:lnSpc>
              <a:spcBef>
                <a:spcPts val="1599"/>
              </a:spcBef>
              <a:buNone/>
              <a:tabLst>
                <a:tab algn="l" pos="0"/>
              </a:tabLst>
            </a:pPr>
            <a:endParaRPr b="0" lang="en-US" sz="2400" spc="-1" strike="noStrike">
              <a:solidFill>
                <a:srgbClr val="000000"/>
              </a:solidFill>
              <a:latin typeface="Arial"/>
            </a:endParaRPr>
          </a:p>
          <a:p>
            <a:pPr indent="0" defTabSz="914400">
              <a:lnSpc>
                <a:spcPct val="90000"/>
              </a:lnSpc>
              <a:spcBef>
                <a:spcPts val="1599"/>
              </a:spcBef>
              <a:buNone/>
              <a:tabLst>
                <a:tab algn="l" pos="0"/>
              </a:tabLst>
            </a:pPr>
            <a:r>
              <a:rPr b="0" lang="en-US" sz="2400" spc="-1" strike="noStrike">
                <a:solidFill>
                  <a:srgbClr val="000000"/>
                </a:solidFill>
                <a:latin typeface="Palatino"/>
              </a:rPr>
              <a:t>Compassion cannot be exhausted or become fatigued, as it resides in a state of </a:t>
            </a:r>
            <a:r>
              <a:rPr b="1" lang="en-US" sz="2400" spc="-1" strike="noStrike">
                <a:solidFill>
                  <a:srgbClr val="000000"/>
                </a:solidFill>
                <a:latin typeface="Palatino"/>
              </a:rPr>
              <a:t>alert attention in the present, characterized by</a:t>
            </a:r>
            <a:r>
              <a:rPr b="0" lang="en-US" sz="2400" spc="-1" strike="noStrike">
                <a:solidFill>
                  <a:srgbClr val="000000"/>
                </a:solidFill>
                <a:latin typeface="Palatino"/>
              </a:rPr>
              <a:t> a degree of </a:t>
            </a:r>
            <a:r>
              <a:rPr b="1" lang="en-US" sz="2400" spc="-1" strike="noStrike">
                <a:solidFill>
                  <a:srgbClr val="000000"/>
                </a:solidFill>
                <a:latin typeface="Palatino"/>
              </a:rPr>
              <a:t>mental clarity </a:t>
            </a:r>
            <a:r>
              <a:rPr b="0" lang="en-US" sz="2400" spc="-1" strike="noStrike">
                <a:solidFill>
                  <a:srgbClr val="000000"/>
                </a:solidFill>
                <a:latin typeface="Palatino"/>
              </a:rPr>
              <a:t>and </a:t>
            </a:r>
            <a:r>
              <a:rPr b="1" lang="en-US" sz="2400" spc="-1" strike="noStrike">
                <a:solidFill>
                  <a:srgbClr val="000000"/>
                </a:solidFill>
                <a:latin typeface="Palatino"/>
              </a:rPr>
              <a:t>calmness</a:t>
            </a:r>
            <a:r>
              <a:rPr b="0" lang="en-US" sz="2400" spc="-1" strike="noStrike">
                <a:solidFill>
                  <a:srgbClr val="000000"/>
                </a:solidFill>
                <a:latin typeface="Palatino"/>
              </a:rPr>
              <a:t>. </a:t>
            </a:r>
            <a:endParaRPr b="0" lang="en-US" sz="24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timing>
    <p:tnLst>
      <p:par>
        <p:cTn id="173" dur="indefinite" restart="never" nodeType="tmRoot">
          <p:childTnLst>
            <p:seq>
              <p:cTn id="174" dur="indefinite" nodeType="mainSeq">
                <p:childTnLst>
                  <p:par>
                    <p:cTn id="175" fill="hold">
                      <p:stCondLst>
                        <p:cond delay="indefinite"/>
                      </p:stCondLst>
                      <p:childTnLst>
                        <p:par>
                          <p:cTn id="176" fill="hold">
                            <p:stCondLst>
                              <p:cond delay="0"/>
                            </p:stCondLst>
                            <p:childTnLst>
                              <p:par>
                                <p:cTn id="177" nodeType="clickEffect" fill="hold" presetClass="entr" presetID="2" presetSubtype="4">
                                  <p:stCondLst>
                                    <p:cond delay="0"/>
                                  </p:stCondLst>
                                  <p:childTnLst>
                                    <p:set>
                                      <p:cBhvr>
                                        <p:cTn id="178" dur="1" fill="hold">
                                          <p:stCondLst>
                                            <p:cond delay="0"/>
                                          </p:stCondLst>
                                        </p:cTn>
                                        <p:tgtEl>
                                          <p:spTgt spid="85">
                                            <p:txEl>
                                              <p:pRg st="0" end="0"/>
                                            </p:txEl>
                                          </p:spTgt>
                                        </p:tgtEl>
                                        <p:attrNameLst>
                                          <p:attrName>style.visibility</p:attrName>
                                        </p:attrNameLst>
                                      </p:cBhvr>
                                      <p:to>
                                        <p:strVal val="visible"/>
                                      </p:to>
                                    </p:set>
                                    <p:anim calcmode="lin" valueType="num">
                                      <p:cBhvr additive="repl">
                                        <p:cTn id="179"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repl">
                                        <p:cTn id="180" dur="500" fill="hold"/>
                                        <p:tgtEl>
                                          <p:spTgt spid="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nodeType="clickEffect" fill="hold" presetClass="entr" presetID="2" presetSubtype="4">
                                  <p:stCondLst>
                                    <p:cond delay="0"/>
                                  </p:stCondLst>
                                  <p:childTnLst>
                                    <p:set>
                                      <p:cBhvr>
                                        <p:cTn id="184" dur="1" fill="hold">
                                          <p:stCondLst>
                                            <p:cond delay="0"/>
                                          </p:stCondLst>
                                        </p:cTn>
                                        <p:tgtEl>
                                          <p:spTgt spid="85">
                                            <p:txEl>
                                              <p:pRg st="1" end="1"/>
                                            </p:txEl>
                                          </p:spTgt>
                                        </p:tgtEl>
                                        <p:attrNameLst>
                                          <p:attrName>style.visibility</p:attrName>
                                        </p:attrNameLst>
                                      </p:cBhvr>
                                      <p:to>
                                        <p:strVal val="visible"/>
                                      </p:to>
                                    </p:set>
                                    <p:anim calcmode="lin" valueType="num">
                                      <p:cBhvr additive="repl">
                                        <p:cTn id="185" dur="500" fill="hold"/>
                                        <p:tgtEl>
                                          <p:spTgt spid="85">
                                            <p:txEl>
                                              <p:pRg st="1" end="1"/>
                                            </p:txEl>
                                          </p:spTgt>
                                        </p:tgtEl>
                                        <p:attrNameLst>
                                          <p:attrName>ppt_x</p:attrName>
                                        </p:attrNameLst>
                                      </p:cBhvr>
                                      <p:tavLst>
                                        <p:tav tm="0">
                                          <p:val>
                                            <p:strVal val="#ppt_x"/>
                                          </p:val>
                                        </p:tav>
                                        <p:tav tm="100000">
                                          <p:val>
                                            <p:strVal val="#ppt_x"/>
                                          </p:val>
                                        </p:tav>
                                      </p:tavLst>
                                    </p:anim>
                                    <p:anim calcmode="lin" valueType="num">
                                      <p:cBhvr additive="repl">
                                        <p:cTn id="186" dur="500" fill="hold"/>
                                        <p:tgtEl>
                                          <p:spTgt spid="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nodeType="clickEffect" fill="hold" presetClass="entr" presetID="2" presetSubtype="4">
                                  <p:stCondLst>
                                    <p:cond delay="0"/>
                                  </p:stCondLst>
                                  <p:childTnLst>
                                    <p:set>
                                      <p:cBhvr>
                                        <p:cTn id="190" dur="1" fill="hold">
                                          <p:stCondLst>
                                            <p:cond delay="0"/>
                                          </p:stCondLst>
                                        </p:cTn>
                                        <p:tgtEl>
                                          <p:spTgt spid="85">
                                            <p:txEl>
                                              <p:pRg st="2" end="2"/>
                                            </p:txEl>
                                          </p:spTgt>
                                        </p:tgtEl>
                                        <p:attrNameLst>
                                          <p:attrName>style.visibility</p:attrName>
                                        </p:attrNameLst>
                                      </p:cBhvr>
                                      <p:to>
                                        <p:strVal val="visible"/>
                                      </p:to>
                                    </p:set>
                                    <p:anim calcmode="lin" valueType="num">
                                      <p:cBhvr additive="repl">
                                        <p:cTn id="191" dur="500" fill="hold"/>
                                        <p:tgtEl>
                                          <p:spTgt spid="85">
                                            <p:txEl>
                                              <p:pRg st="2" end="2"/>
                                            </p:txEl>
                                          </p:spTgt>
                                        </p:tgtEl>
                                        <p:attrNameLst>
                                          <p:attrName>ppt_x</p:attrName>
                                        </p:attrNameLst>
                                      </p:cBhvr>
                                      <p:tavLst>
                                        <p:tav tm="0">
                                          <p:val>
                                            <p:strVal val="#ppt_x"/>
                                          </p:val>
                                        </p:tav>
                                        <p:tav tm="100000">
                                          <p:val>
                                            <p:strVal val="#ppt_x"/>
                                          </p:val>
                                        </p:tav>
                                      </p:tavLst>
                                    </p:anim>
                                    <p:anim calcmode="lin" valueType="num">
                                      <p:cBhvr additive="repl">
                                        <p:cTn id="192" dur="500" fill="hold"/>
                                        <p:tgtEl>
                                          <p:spTgt spid="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nodeType="clickEffect" fill="hold" presetClass="entr" presetID="2" presetSubtype="4">
                                  <p:stCondLst>
                                    <p:cond delay="0"/>
                                  </p:stCondLst>
                                  <p:childTnLst>
                                    <p:set>
                                      <p:cBhvr>
                                        <p:cTn id="196" dur="1" fill="hold">
                                          <p:stCondLst>
                                            <p:cond delay="0"/>
                                          </p:stCondLst>
                                        </p:cTn>
                                        <p:tgtEl>
                                          <p:spTgt spid="85">
                                            <p:txEl>
                                              <p:pRg st="4" end="4"/>
                                            </p:txEl>
                                          </p:spTgt>
                                        </p:tgtEl>
                                        <p:attrNameLst>
                                          <p:attrName>style.visibility</p:attrName>
                                        </p:attrNameLst>
                                      </p:cBhvr>
                                      <p:to>
                                        <p:strVal val="visible"/>
                                      </p:to>
                                    </p:set>
                                    <p:anim calcmode="lin" valueType="num">
                                      <p:cBhvr additive="repl">
                                        <p:cTn id="197" dur="500" fill="hold"/>
                                        <p:tgtEl>
                                          <p:spTgt spid="85">
                                            <p:txEl>
                                              <p:pRg st="4" end="4"/>
                                            </p:txEl>
                                          </p:spTgt>
                                        </p:tgtEl>
                                        <p:attrNameLst>
                                          <p:attrName>ppt_x</p:attrName>
                                        </p:attrNameLst>
                                      </p:cBhvr>
                                      <p:tavLst>
                                        <p:tav tm="0">
                                          <p:val>
                                            <p:strVal val="#ppt_x"/>
                                          </p:val>
                                        </p:tav>
                                        <p:tav tm="100000">
                                          <p:val>
                                            <p:strVal val="#ppt_x"/>
                                          </p:val>
                                        </p:tav>
                                      </p:tavLst>
                                    </p:anim>
                                    <p:anim calcmode="lin" valueType="num">
                                      <p:cBhvr additive="repl">
                                        <p:cTn id="198" dur="500" fill="hold"/>
                                        <p:tgtEl>
                                          <p:spTgt spid="8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PlaceHolder 1"/>
          <p:cNvSpPr>
            <a:spLocks noGrp="1"/>
          </p:cNvSpPr>
          <p:nvPr>
            <p:ph type="title"/>
          </p:nvPr>
        </p:nvSpPr>
        <p:spPr>
          <a:xfrm>
            <a:off x="1293840" y="380880"/>
            <a:ext cx="9600480" cy="114228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US" sz="3600" spc="-1" strike="noStrike">
                <a:solidFill>
                  <a:schemeClr val="dk1"/>
                </a:solidFill>
                <a:latin typeface="Euphemia"/>
              </a:rPr>
              <a:t>Sati (Mindfulness)</a:t>
            </a:r>
            <a:endParaRPr b="0" lang="en-US" sz="3600" spc="-1" strike="noStrike">
              <a:solidFill>
                <a:srgbClr val="000000"/>
              </a:solidFill>
              <a:latin typeface="Arial"/>
            </a:endParaRPr>
          </a:p>
        </p:txBody>
      </p:sp>
      <p:sp>
        <p:nvSpPr>
          <p:cNvPr id="87" name="PlaceHolder 2"/>
          <p:cNvSpPr>
            <a:spLocks noGrp="1"/>
          </p:cNvSpPr>
          <p:nvPr>
            <p:ph/>
          </p:nvPr>
        </p:nvSpPr>
        <p:spPr>
          <a:xfrm>
            <a:off x="5230440" y="1700640"/>
            <a:ext cx="6624000" cy="4494960"/>
          </a:xfrm>
          <a:prstGeom prst="rect">
            <a:avLst/>
          </a:prstGeom>
          <a:noFill/>
          <a:ln w="0">
            <a:noFill/>
          </a:ln>
        </p:spPr>
        <p:txBody>
          <a:bodyPr lIns="91440" rIns="91440" tIns="45720" bIns="45720" anchor="t">
            <a:normAutofit fontScale="83888"/>
          </a:bodyPr>
          <a:p>
            <a:pPr marL="223920" indent="-228600" defTabSz="914400">
              <a:lnSpc>
                <a:spcPct val="90000"/>
              </a:lnSpc>
              <a:spcBef>
                <a:spcPts val="1599"/>
              </a:spcBef>
              <a:buClr>
                <a:srgbClr val="164b4f"/>
              </a:buClr>
              <a:buFont typeface="Arial"/>
              <a:buChar char="•"/>
            </a:pPr>
            <a:r>
              <a:rPr b="0" lang="en-CA" sz="2400" spc="-1" strike="noStrike">
                <a:solidFill>
                  <a:schemeClr val="dk1"/>
                </a:solidFill>
                <a:latin typeface="Euphemia"/>
              </a:rPr>
              <a:t>To be attentively aware but NOT absorbed in the object of observation (</a:t>
            </a:r>
            <a:r>
              <a:rPr b="0" i="1" lang="en-CA" sz="2400" spc="-1" strike="noStrike">
                <a:solidFill>
                  <a:schemeClr val="dk1"/>
                </a:solidFill>
                <a:latin typeface="Euphemia"/>
              </a:rPr>
              <a:t>Meta-awareness</a:t>
            </a:r>
            <a:r>
              <a:rPr b="0" lang="en-CA" sz="2400" spc="-1" strike="noStrike">
                <a:solidFill>
                  <a:schemeClr val="dk1"/>
                </a:solidFill>
                <a:latin typeface="Euphemia"/>
              </a:rPr>
              <a:t>)</a:t>
            </a:r>
            <a:endParaRPr b="0" lang="en-US" sz="2400" spc="-1" strike="noStrike">
              <a:solidFill>
                <a:srgbClr val="000000"/>
              </a:solidFill>
              <a:latin typeface="Arial"/>
            </a:endParaRPr>
          </a:p>
          <a:p>
            <a:pPr marL="223920" indent="-228600" defTabSz="914400">
              <a:lnSpc>
                <a:spcPct val="90000"/>
              </a:lnSpc>
              <a:spcBef>
                <a:spcPts val="1599"/>
              </a:spcBef>
              <a:buClr>
                <a:srgbClr val="164b4f"/>
              </a:buClr>
              <a:buFont typeface="Arial"/>
              <a:buChar char="•"/>
            </a:pPr>
            <a:r>
              <a:rPr b="0" lang="en-US" sz="2400" spc="-1" strike="noStrike">
                <a:solidFill>
                  <a:schemeClr val="dk1"/>
                </a:solidFill>
                <a:latin typeface="Euphemia"/>
              </a:rPr>
              <a:t> </a:t>
            </a:r>
            <a:r>
              <a:rPr b="0" lang="en-US" sz="2400" spc="-1" strike="noStrike">
                <a:solidFill>
                  <a:schemeClr val="dk1"/>
                </a:solidFill>
                <a:latin typeface="Euphemia"/>
              </a:rPr>
              <a:t>ACT (Acceptance and Commitment Therapy) calls it </a:t>
            </a:r>
            <a:r>
              <a:rPr b="1" i="1" lang="en-US" sz="2400" spc="-1" strike="noStrike">
                <a:solidFill>
                  <a:schemeClr val="dk1"/>
                </a:solidFill>
                <a:latin typeface="Euphemia"/>
              </a:rPr>
              <a:t>Cognitive Defusion</a:t>
            </a:r>
            <a:r>
              <a:rPr b="0" lang="en-CA" sz="2400" spc="-1" strike="noStrike">
                <a:solidFill>
                  <a:schemeClr val="dk1"/>
                </a:solidFill>
                <a:latin typeface="Euphemia"/>
              </a:rPr>
              <a:t>.</a:t>
            </a:r>
            <a:endParaRPr b="0" lang="en-US" sz="2400" spc="-1" strike="noStrike">
              <a:solidFill>
                <a:srgbClr val="000000"/>
              </a:solidFill>
              <a:latin typeface="Arial"/>
            </a:endParaRPr>
          </a:p>
          <a:p>
            <a:pPr marL="223920" indent="-228600" defTabSz="914400">
              <a:lnSpc>
                <a:spcPct val="90000"/>
              </a:lnSpc>
              <a:spcBef>
                <a:spcPts val="1599"/>
              </a:spcBef>
              <a:buClr>
                <a:srgbClr val="164b4f"/>
              </a:buClr>
              <a:buFont typeface="Arial"/>
              <a:buChar char="•"/>
            </a:pPr>
            <a:r>
              <a:rPr b="0" lang="en-US" sz="2400" spc="-1" strike="noStrike">
                <a:solidFill>
                  <a:schemeClr val="dk1"/>
                </a:solidFill>
                <a:latin typeface="Euphemia"/>
              </a:rPr>
              <a:t>Requires 2 elements:</a:t>
            </a:r>
            <a:endParaRPr b="0" lang="en-US" sz="24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1" lang="en-US" sz="2000" spc="-1" strike="noStrike">
                <a:solidFill>
                  <a:schemeClr val="dk1"/>
                </a:solidFill>
                <a:latin typeface="Euphemia"/>
              </a:rPr>
              <a:t>Attention</a:t>
            </a:r>
            <a:r>
              <a:rPr b="0" lang="en-US" sz="2000" spc="-1" strike="noStrike">
                <a:solidFill>
                  <a:schemeClr val="dk1"/>
                </a:solidFill>
                <a:latin typeface="Euphemia"/>
              </a:rPr>
              <a:t> and noticing attention moving</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1" lang="en-US" sz="2000" spc="-1" strike="noStrike">
                <a:solidFill>
                  <a:schemeClr val="dk1"/>
                </a:solidFill>
                <a:latin typeface="Euphemia"/>
              </a:rPr>
              <a:t>Awareness</a:t>
            </a:r>
            <a:r>
              <a:rPr b="0" lang="en-US" sz="2000" spc="-1" strike="noStrike">
                <a:solidFill>
                  <a:schemeClr val="dk1"/>
                </a:solidFill>
                <a:latin typeface="Euphemia"/>
              </a:rPr>
              <a:t> of objects that are diffused to encompass backgrounds that attention isn’t placed on. </a:t>
            </a:r>
            <a:endParaRPr b="0" lang="en-US" sz="2000" spc="-1" strike="noStrike">
              <a:solidFill>
                <a:srgbClr val="000000"/>
              </a:solidFill>
              <a:latin typeface="Arial"/>
            </a:endParaRPr>
          </a:p>
          <a:p>
            <a:pPr marL="223920" indent="-228600" defTabSz="914400">
              <a:lnSpc>
                <a:spcPct val="90000"/>
              </a:lnSpc>
              <a:spcBef>
                <a:spcPts val="1599"/>
              </a:spcBef>
              <a:buClr>
                <a:srgbClr val="164b4f"/>
              </a:buClr>
              <a:buFont typeface="Arial"/>
              <a:buChar char="•"/>
            </a:pPr>
            <a:r>
              <a:rPr b="0" lang="en-US" sz="2400" spc="-1" strike="noStrike">
                <a:solidFill>
                  <a:schemeClr val="dk1"/>
                </a:solidFill>
                <a:latin typeface="Euphemia"/>
              </a:rPr>
              <a:t>Buddha: 4 things you can be aware of internally</a:t>
            </a:r>
            <a:endParaRPr b="0" lang="en-US" sz="24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US" sz="2000" spc="-1" strike="noStrike">
                <a:solidFill>
                  <a:schemeClr val="dk1"/>
                </a:solidFill>
                <a:latin typeface="Euphemia"/>
              </a:rPr>
              <a:t>Sensations from senses</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US" sz="2000" spc="-1" strike="noStrike">
                <a:solidFill>
                  <a:schemeClr val="dk1"/>
                </a:solidFill>
                <a:latin typeface="Euphemia"/>
              </a:rPr>
              <a:t>Feelings</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US" sz="2000" spc="-1" strike="noStrike">
                <a:solidFill>
                  <a:schemeClr val="dk1"/>
                </a:solidFill>
                <a:latin typeface="Euphemia"/>
              </a:rPr>
              <a:t>Mental States</a:t>
            </a:r>
            <a:endParaRPr b="0" lang="en-US" sz="2000" spc="-1" strike="noStrike">
              <a:solidFill>
                <a:srgbClr val="000000"/>
              </a:solidFill>
              <a:latin typeface="Arial"/>
            </a:endParaRPr>
          </a:p>
          <a:p>
            <a:pPr lvl="1" marL="502920" indent="-228600" defTabSz="914400">
              <a:lnSpc>
                <a:spcPct val="90000"/>
              </a:lnSpc>
              <a:spcBef>
                <a:spcPts val="601"/>
              </a:spcBef>
              <a:buClr>
                <a:srgbClr val="164b4f"/>
              </a:buClr>
              <a:buFont typeface="Euphemia"/>
              <a:buChar char="–"/>
            </a:pPr>
            <a:r>
              <a:rPr b="0" lang="en-US" sz="2000" spc="-1" strike="noStrike">
                <a:solidFill>
                  <a:schemeClr val="dk1"/>
                </a:solidFill>
                <a:latin typeface="Euphemia"/>
              </a:rPr>
              <a:t>Thoughts or mental objects</a:t>
            </a:r>
            <a:endParaRPr b="0" lang="en-US" sz="2000" spc="-1" strike="noStrike">
              <a:solidFill>
                <a:srgbClr val="000000"/>
              </a:solidFill>
              <a:latin typeface="Arial"/>
            </a:endParaRPr>
          </a:p>
        </p:txBody>
      </p:sp>
      <p:pic>
        <p:nvPicPr>
          <p:cNvPr id="88" name="Picture 3" descr=""/>
          <p:cNvPicPr/>
          <p:nvPr/>
        </p:nvPicPr>
        <p:blipFill>
          <a:blip r:embed="rId1"/>
          <a:stretch/>
        </p:blipFill>
        <p:spPr>
          <a:xfrm>
            <a:off x="549720" y="2209680"/>
            <a:ext cx="4571280" cy="3428280"/>
          </a:xfrm>
          <a:prstGeom prst="rect">
            <a:avLst/>
          </a:prstGeom>
          <a:ln w="0">
            <a:noFill/>
          </a:ln>
        </p:spPr>
      </p:pic>
    </p:spTree>
  </p:cSld>
  <mc:AlternateContent>
    <mc:Choice Requires="p14">
      <p:transition spd="med" p14:dur="700">
        <p:fade/>
      </p:transition>
    </mc:Choice>
    <mc:Fallback>
      <p:transition spd="med">
        <p:fade/>
      </p:transition>
    </mc:Fallback>
  </mc:AlternateContent>
  <p:timing>
    <p:tnLst>
      <p:par>
        <p:cTn id="199" dur="indefinite" restart="never" nodeType="tmRoot">
          <p:childTnLst>
            <p:seq>
              <p:cTn id="200" dur="indefinite" nodeType="mainSeq">
                <p:childTnLst>
                  <p:par>
                    <p:cTn id="201" fill="hold">
                      <p:stCondLst>
                        <p:cond delay="indefinite"/>
                      </p:stCondLst>
                      <p:childTnLst>
                        <p:par>
                          <p:cTn id="202" fill="hold">
                            <p:stCondLst>
                              <p:cond delay="0"/>
                            </p:stCondLst>
                            <p:childTnLst>
                              <p:par>
                                <p:cTn id="203" nodeType="clickEffect" fill="hold" presetClass="entr" presetID="31">
                                  <p:stCondLst>
                                    <p:cond delay="0"/>
                                  </p:stCondLst>
                                  <p:childTnLst>
                                    <p:set>
                                      <p:cBhvr>
                                        <p:cTn id="204" dur="1" fill="hold">
                                          <p:stCondLst>
                                            <p:cond delay="0"/>
                                          </p:stCondLst>
                                        </p:cTn>
                                        <p:tgtEl>
                                          <p:spTgt spid="88"/>
                                        </p:tgtEl>
                                        <p:attrNameLst>
                                          <p:attrName>style.visibility</p:attrName>
                                        </p:attrNameLst>
                                      </p:cBhvr>
                                      <p:to>
                                        <p:strVal val="visible"/>
                                      </p:to>
                                    </p:set>
                                    <p:anim calcmode="lin" valueType="num">
                                      <p:cBhvr additive="repl">
                                        <p:cTn id="205" dur="1000" fill="hold"/>
                                        <p:tgtEl>
                                          <p:spTgt spid="88"/>
                                        </p:tgtEl>
                                        <p:attrNameLst>
                                          <p:attrName>ppt_w</p:attrName>
                                        </p:attrNameLst>
                                      </p:cBhvr>
                                      <p:tavLst>
                                        <p:tav tm="0">
                                          <p:val>
                                            <p:fltVal val="0"/>
                                          </p:val>
                                        </p:tav>
                                        <p:tav tm="100000">
                                          <p:val>
                                            <p:strVal val="#ppt_w"/>
                                          </p:val>
                                        </p:tav>
                                      </p:tavLst>
                                    </p:anim>
                                    <p:anim calcmode="lin" valueType="num">
                                      <p:cBhvr additive="repl">
                                        <p:cTn id="206" dur="1000" fill="hold"/>
                                        <p:tgtEl>
                                          <p:spTgt spid="88"/>
                                        </p:tgtEl>
                                        <p:attrNameLst>
                                          <p:attrName>ppt_h</p:attrName>
                                        </p:attrNameLst>
                                      </p:cBhvr>
                                      <p:tavLst>
                                        <p:tav tm="0">
                                          <p:val>
                                            <p:fltVal val="0"/>
                                          </p:val>
                                        </p:tav>
                                        <p:tav tm="100000">
                                          <p:val>
                                            <p:strVal val="#ppt_h"/>
                                          </p:val>
                                        </p:tav>
                                      </p:tavLst>
                                    </p:anim>
                                    <p:anim calcmode="lin" valueType="num">
                                      <p:cBhvr additive="repl">
                                        <p:cTn id="207" dur="1000" fill="hold"/>
                                        <p:tgtEl>
                                          <p:spTgt spid="88"/>
                                        </p:tgtEl>
                                        <p:attrNameLst>
                                          <p:attrName>r</p:attrName>
                                        </p:attrNameLst>
                                      </p:cBhvr>
                                      <p:tavLst>
                                        <p:tav tm="0">
                                          <p:val>
                                            <p:strVal val="90"/>
                                          </p:val>
                                        </p:tav>
                                        <p:tav tm="100000">
                                          <p:val>
                                            <p:strVal val="0"/>
                                          </p:val>
                                        </p:tav>
                                      </p:tavLst>
                                    </p:anim>
                                    <p:animEffect filter="fade" transition="in">
                                      <p:cBhvr additive="repl">
                                        <p:cTn id="208" dur="1000"/>
                                        <p:tgtEl>
                                          <p:spTgt spid="88"/>
                                        </p:tgtEl>
                                      </p:cBhvr>
                                    </p:animEffect>
                                  </p:childTnLst>
                                </p:cTn>
                              </p:par>
                            </p:childTnLst>
                          </p:cTn>
                        </p:par>
                      </p:childTnLst>
                    </p:cTn>
                  </p:par>
                  <p:par>
                    <p:cTn id="209" fill="hold">
                      <p:stCondLst>
                        <p:cond delay="indefinite"/>
                      </p:stCondLst>
                      <p:childTnLst>
                        <p:par>
                          <p:cTn id="210" fill="hold">
                            <p:stCondLst>
                              <p:cond delay="0"/>
                            </p:stCondLst>
                            <p:childTnLst>
                              <p:par>
                                <p:cTn id="211" nodeType="clickEffect" fill="hold" presetClass="entr" presetID="2" presetSubtype="4">
                                  <p:stCondLst>
                                    <p:cond delay="0"/>
                                  </p:stCondLst>
                                  <p:childTnLst>
                                    <p:set>
                                      <p:cBhvr>
                                        <p:cTn id="212" dur="1" fill="hold">
                                          <p:stCondLst>
                                            <p:cond delay="0"/>
                                          </p:stCondLst>
                                        </p:cTn>
                                        <p:tgtEl>
                                          <p:spTgt spid="87">
                                            <p:txEl>
                                              <p:pRg st="0" end="0"/>
                                            </p:txEl>
                                          </p:spTgt>
                                        </p:tgtEl>
                                        <p:attrNameLst>
                                          <p:attrName>style.visibility</p:attrName>
                                        </p:attrNameLst>
                                      </p:cBhvr>
                                      <p:to>
                                        <p:strVal val="visible"/>
                                      </p:to>
                                    </p:set>
                                    <p:anim calcmode="lin" valueType="num">
                                      <p:cBhvr additive="repl">
                                        <p:cTn id="213"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repl">
                                        <p:cTn id="214" dur="500" fill="hold"/>
                                        <p:tgtEl>
                                          <p:spTgt spid="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nodeType="clickEffect" fill="hold" presetClass="entr" presetID="2" presetSubtype="4">
                                  <p:stCondLst>
                                    <p:cond delay="0"/>
                                  </p:stCondLst>
                                  <p:childTnLst>
                                    <p:set>
                                      <p:cBhvr>
                                        <p:cTn id="218" dur="1" fill="hold">
                                          <p:stCondLst>
                                            <p:cond delay="0"/>
                                          </p:stCondLst>
                                        </p:cTn>
                                        <p:tgtEl>
                                          <p:spTgt spid="87">
                                            <p:txEl>
                                              <p:pRg st="1" end="1"/>
                                            </p:txEl>
                                          </p:spTgt>
                                        </p:tgtEl>
                                        <p:attrNameLst>
                                          <p:attrName>style.visibility</p:attrName>
                                        </p:attrNameLst>
                                      </p:cBhvr>
                                      <p:to>
                                        <p:strVal val="visible"/>
                                      </p:to>
                                    </p:set>
                                    <p:anim calcmode="lin" valueType="num">
                                      <p:cBhvr additive="repl">
                                        <p:cTn id="219" dur="500" fill="hold"/>
                                        <p:tgtEl>
                                          <p:spTgt spid="87">
                                            <p:txEl>
                                              <p:pRg st="1" end="1"/>
                                            </p:txEl>
                                          </p:spTgt>
                                        </p:tgtEl>
                                        <p:attrNameLst>
                                          <p:attrName>ppt_x</p:attrName>
                                        </p:attrNameLst>
                                      </p:cBhvr>
                                      <p:tavLst>
                                        <p:tav tm="0">
                                          <p:val>
                                            <p:strVal val="#ppt_x"/>
                                          </p:val>
                                        </p:tav>
                                        <p:tav tm="100000">
                                          <p:val>
                                            <p:strVal val="#ppt_x"/>
                                          </p:val>
                                        </p:tav>
                                      </p:tavLst>
                                    </p:anim>
                                    <p:anim calcmode="lin" valueType="num">
                                      <p:cBhvr additive="repl">
                                        <p:cTn id="220" dur="500" fill="hold"/>
                                        <p:tgtEl>
                                          <p:spTgt spid="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1" fill="hold">
                      <p:stCondLst>
                        <p:cond delay="indefinite"/>
                      </p:stCondLst>
                      <p:childTnLst>
                        <p:par>
                          <p:cTn id="222" fill="hold">
                            <p:stCondLst>
                              <p:cond delay="0"/>
                            </p:stCondLst>
                            <p:childTnLst>
                              <p:par>
                                <p:cTn id="223" nodeType="clickEffect" fill="hold" presetClass="entr" presetID="2" presetSubtype="4">
                                  <p:stCondLst>
                                    <p:cond delay="0"/>
                                  </p:stCondLst>
                                  <p:childTnLst>
                                    <p:set>
                                      <p:cBhvr>
                                        <p:cTn id="224" dur="1" fill="hold">
                                          <p:stCondLst>
                                            <p:cond delay="0"/>
                                          </p:stCondLst>
                                        </p:cTn>
                                        <p:tgtEl>
                                          <p:spTgt spid="87">
                                            <p:txEl>
                                              <p:pRg st="2" end="2"/>
                                            </p:txEl>
                                          </p:spTgt>
                                        </p:tgtEl>
                                        <p:attrNameLst>
                                          <p:attrName>style.visibility</p:attrName>
                                        </p:attrNameLst>
                                      </p:cBhvr>
                                      <p:to>
                                        <p:strVal val="visible"/>
                                      </p:to>
                                    </p:set>
                                    <p:anim calcmode="lin" valueType="num">
                                      <p:cBhvr additive="repl">
                                        <p:cTn id="225" dur="500" fill="hold"/>
                                        <p:tgtEl>
                                          <p:spTgt spid="87">
                                            <p:txEl>
                                              <p:pRg st="2" end="2"/>
                                            </p:txEl>
                                          </p:spTgt>
                                        </p:tgtEl>
                                        <p:attrNameLst>
                                          <p:attrName>ppt_x</p:attrName>
                                        </p:attrNameLst>
                                      </p:cBhvr>
                                      <p:tavLst>
                                        <p:tav tm="0">
                                          <p:val>
                                            <p:strVal val="#ppt_x"/>
                                          </p:val>
                                        </p:tav>
                                        <p:tav tm="100000">
                                          <p:val>
                                            <p:strVal val="#ppt_x"/>
                                          </p:val>
                                        </p:tav>
                                      </p:tavLst>
                                    </p:anim>
                                    <p:anim calcmode="lin" valueType="num">
                                      <p:cBhvr additive="repl">
                                        <p:cTn id="226" dur="500" fill="hold"/>
                                        <p:tgtEl>
                                          <p:spTgt spid="87">
                                            <p:txEl>
                                              <p:pRg st="2" end="2"/>
                                            </p:txEl>
                                          </p:spTgt>
                                        </p:tgtEl>
                                        <p:attrNameLst>
                                          <p:attrName>ppt_y</p:attrName>
                                        </p:attrNameLst>
                                      </p:cBhvr>
                                      <p:tavLst>
                                        <p:tav tm="0">
                                          <p:val>
                                            <p:strVal val="1+#ppt_h/2"/>
                                          </p:val>
                                        </p:tav>
                                        <p:tav tm="100000">
                                          <p:val>
                                            <p:strVal val="#ppt_y"/>
                                          </p:val>
                                        </p:tav>
                                      </p:tavLst>
                                    </p:anim>
                                  </p:childTnLst>
                                </p:cTn>
                              </p:par>
                              <p:par>
                                <p:cTn id="227" nodeType="withEffect" fill="hold" presetClass="entr" presetID="2" presetSubtype="4">
                                  <p:stCondLst>
                                    <p:cond delay="0"/>
                                  </p:stCondLst>
                                  <p:childTnLst>
                                    <p:set>
                                      <p:cBhvr>
                                        <p:cTn id="228" dur="1" fill="hold">
                                          <p:stCondLst>
                                            <p:cond delay="0"/>
                                          </p:stCondLst>
                                        </p:cTn>
                                        <p:tgtEl>
                                          <p:spTgt spid="87">
                                            <p:txEl>
                                              <p:pRg st="3" end="3"/>
                                            </p:txEl>
                                          </p:spTgt>
                                        </p:tgtEl>
                                        <p:attrNameLst>
                                          <p:attrName>style.visibility</p:attrName>
                                        </p:attrNameLst>
                                      </p:cBhvr>
                                      <p:to>
                                        <p:strVal val="visible"/>
                                      </p:to>
                                    </p:set>
                                    <p:anim calcmode="lin" valueType="num">
                                      <p:cBhvr additive="repl">
                                        <p:cTn id="229" dur="500" fill="hold"/>
                                        <p:tgtEl>
                                          <p:spTgt spid="87">
                                            <p:txEl>
                                              <p:pRg st="3" end="3"/>
                                            </p:txEl>
                                          </p:spTgt>
                                        </p:tgtEl>
                                        <p:attrNameLst>
                                          <p:attrName>ppt_x</p:attrName>
                                        </p:attrNameLst>
                                      </p:cBhvr>
                                      <p:tavLst>
                                        <p:tav tm="0">
                                          <p:val>
                                            <p:strVal val="#ppt_x"/>
                                          </p:val>
                                        </p:tav>
                                        <p:tav tm="100000">
                                          <p:val>
                                            <p:strVal val="#ppt_x"/>
                                          </p:val>
                                        </p:tav>
                                      </p:tavLst>
                                    </p:anim>
                                    <p:anim calcmode="lin" valueType="num">
                                      <p:cBhvr additive="repl">
                                        <p:cTn id="230" dur="500" fill="hold"/>
                                        <p:tgtEl>
                                          <p:spTgt spid="87">
                                            <p:txEl>
                                              <p:pRg st="3" end="3"/>
                                            </p:txEl>
                                          </p:spTgt>
                                        </p:tgtEl>
                                        <p:attrNameLst>
                                          <p:attrName>ppt_y</p:attrName>
                                        </p:attrNameLst>
                                      </p:cBhvr>
                                      <p:tavLst>
                                        <p:tav tm="0">
                                          <p:val>
                                            <p:strVal val="1+#ppt_h/2"/>
                                          </p:val>
                                        </p:tav>
                                        <p:tav tm="100000">
                                          <p:val>
                                            <p:strVal val="#ppt_y"/>
                                          </p:val>
                                        </p:tav>
                                      </p:tavLst>
                                    </p:anim>
                                  </p:childTnLst>
                                </p:cTn>
                              </p:par>
                              <p:par>
                                <p:cTn id="231" nodeType="withEffect" fill="hold" presetClass="entr" presetID="2" presetSubtype="4">
                                  <p:stCondLst>
                                    <p:cond delay="0"/>
                                  </p:stCondLst>
                                  <p:childTnLst>
                                    <p:set>
                                      <p:cBhvr>
                                        <p:cTn id="232" dur="1" fill="hold">
                                          <p:stCondLst>
                                            <p:cond delay="0"/>
                                          </p:stCondLst>
                                        </p:cTn>
                                        <p:tgtEl>
                                          <p:spTgt spid="87">
                                            <p:txEl>
                                              <p:pRg st="4" end="4"/>
                                            </p:txEl>
                                          </p:spTgt>
                                        </p:tgtEl>
                                        <p:attrNameLst>
                                          <p:attrName>style.visibility</p:attrName>
                                        </p:attrNameLst>
                                      </p:cBhvr>
                                      <p:to>
                                        <p:strVal val="visible"/>
                                      </p:to>
                                    </p:set>
                                    <p:anim calcmode="lin" valueType="num">
                                      <p:cBhvr additive="repl">
                                        <p:cTn id="233" dur="500" fill="hold"/>
                                        <p:tgtEl>
                                          <p:spTgt spid="87">
                                            <p:txEl>
                                              <p:pRg st="4" end="4"/>
                                            </p:txEl>
                                          </p:spTgt>
                                        </p:tgtEl>
                                        <p:attrNameLst>
                                          <p:attrName>ppt_x</p:attrName>
                                        </p:attrNameLst>
                                      </p:cBhvr>
                                      <p:tavLst>
                                        <p:tav tm="0">
                                          <p:val>
                                            <p:strVal val="#ppt_x"/>
                                          </p:val>
                                        </p:tav>
                                        <p:tav tm="100000">
                                          <p:val>
                                            <p:strVal val="#ppt_x"/>
                                          </p:val>
                                        </p:tav>
                                      </p:tavLst>
                                    </p:anim>
                                    <p:anim calcmode="lin" valueType="num">
                                      <p:cBhvr additive="repl">
                                        <p:cTn id="234" dur="500" fill="hold"/>
                                        <p:tgtEl>
                                          <p:spTgt spid="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5" fill="hold">
                      <p:stCondLst>
                        <p:cond delay="indefinite"/>
                      </p:stCondLst>
                      <p:childTnLst>
                        <p:par>
                          <p:cTn id="236" fill="hold">
                            <p:stCondLst>
                              <p:cond delay="0"/>
                            </p:stCondLst>
                            <p:childTnLst>
                              <p:par>
                                <p:cTn id="237" nodeType="clickEffect" fill="hold" presetClass="entr" presetID="2" presetSubtype="4">
                                  <p:stCondLst>
                                    <p:cond delay="0"/>
                                  </p:stCondLst>
                                  <p:childTnLst>
                                    <p:set>
                                      <p:cBhvr>
                                        <p:cTn id="238" dur="1" fill="hold">
                                          <p:stCondLst>
                                            <p:cond delay="0"/>
                                          </p:stCondLst>
                                        </p:cTn>
                                        <p:tgtEl>
                                          <p:spTgt spid="87">
                                            <p:txEl>
                                              <p:pRg st="5" end="5"/>
                                            </p:txEl>
                                          </p:spTgt>
                                        </p:tgtEl>
                                        <p:attrNameLst>
                                          <p:attrName>style.visibility</p:attrName>
                                        </p:attrNameLst>
                                      </p:cBhvr>
                                      <p:to>
                                        <p:strVal val="visible"/>
                                      </p:to>
                                    </p:set>
                                    <p:anim calcmode="lin" valueType="num">
                                      <p:cBhvr additive="repl">
                                        <p:cTn id="239" dur="500" fill="hold"/>
                                        <p:tgtEl>
                                          <p:spTgt spid="87">
                                            <p:txEl>
                                              <p:pRg st="5" end="5"/>
                                            </p:txEl>
                                          </p:spTgt>
                                        </p:tgtEl>
                                        <p:attrNameLst>
                                          <p:attrName>ppt_x</p:attrName>
                                        </p:attrNameLst>
                                      </p:cBhvr>
                                      <p:tavLst>
                                        <p:tav tm="0">
                                          <p:val>
                                            <p:strVal val="#ppt_x"/>
                                          </p:val>
                                        </p:tav>
                                        <p:tav tm="100000">
                                          <p:val>
                                            <p:strVal val="#ppt_x"/>
                                          </p:val>
                                        </p:tav>
                                      </p:tavLst>
                                    </p:anim>
                                    <p:anim calcmode="lin" valueType="num">
                                      <p:cBhvr additive="repl">
                                        <p:cTn id="240" dur="500" fill="hold"/>
                                        <p:tgtEl>
                                          <p:spTgt spid="87">
                                            <p:txEl>
                                              <p:pRg st="5" end="5"/>
                                            </p:txEl>
                                          </p:spTgt>
                                        </p:tgtEl>
                                        <p:attrNameLst>
                                          <p:attrName>ppt_y</p:attrName>
                                        </p:attrNameLst>
                                      </p:cBhvr>
                                      <p:tavLst>
                                        <p:tav tm="0">
                                          <p:val>
                                            <p:strVal val="1+#ppt_h/2"/>
                                          </p:val>
                                        </p:tav>
                                        <p:tav tm="100000">
                                          <p:val>
                                            <p:strVal val="#ppt_y"/>
                                          </p:val>
                                        </p:tav>
                                      </p:tavLst>
                                    </p:anim>
                                  </p:childTnLst>
                                </p:cTn>
                              </p:par>
                              <p:par>
                                <p:cTn id="241" nodeType="withEffect" fill="hold" presetClass="entr" presetID="2" presetSubtype="4">
                                  <p:stCondLst>
                                    <p:cond delay="0"/>
                                  </p:stCondLst>
                                  <p:childTnLst>
                                    <p:set>
                                      <p:cBhvr>
                                        <p:cTn id="242" dur="1" fill="hold">
                                          <p:stCondLst>
                                            <p:cond delay="0"/>
                                          </p:stCondLst>
                                        </p:cTn>
                                        <p:tgtEl>
                                          <p:spTgt spid="87">
                                            <p:txEl>
                                              <p:pRg st="6" end="6"/>
                                            </p:txEl>
                                          </p:spTgt>
                                        </p:tgtEl>
                                        <p:attrNameLst>
                                          <p:attrName>style.visibility</p:attrName>
                                        </p:attrNameLst>
                                      </p:cBhvr>
                                      <p:to>
                                        <p:strVal val="visible"/>
                                      </p:to>
                                    </p:set>
                                    <p:anim calcmode="lin" valueType="num">
                                      <p:cBhvr additive="repl">
                                        <p:cTn id="243" dur="500" fill="hold"/>
                                        <p:tgtEl>
                                          <p:spTgt spid="87">
                                            <p:txEl>
                                              <p:pRg st="6" end="6"/>
                                            </p:txEl>
                                          </p:spTgt>
                                        </p:tgtEl>
                                        <p:attrNameLst>
                                          <p:attrName>ppt_x</p:attrName>
                                        </p:attrNameLst>
                                      </p:cBhvr>
                                      <p:tavLst>
                                        <p:tav tm="0">
                                          <p:val>
                                            <p:strVal val="#ppt_x"/>
                                          </p:val>
                                        </p:tav>
                                        <p:tav tm="100000">
                                          <p:val>
                                            <p:strVal val="#ppt_x"/>
                                          </p:val>
                                        </p:tav>
                                      </p:tavLst>
                                    </p:anim>
                                    <p:anim calcmode="lin" valueType="num">
                                      <p:cBhvr additive="repl">
                                        <p:cTn id="244" dur="500" fill="hold"/>
                                        <p:tgtEl>
                                          <p:spTgt spid="87">
                                            <p:txEl>
                                              <p:pRg st="6" end="6"/>
                                            </p:txEl>
                                          </p:spTgt>
                                        </p:tgtEl>
                                        <p:attrNameLst>
                                          <p:attrName>ppt_y</p:attrName>
                                        </p:attrNameLst>
                                      </p:cBhvr>
                                      <p:tavLst>
                                        <p:tav tm="0">
                                          <p:val>
                                            <p:strVal val="1+#ppt_h/2"/>
                                          </p:val>
                                        </p:tav>
                                        <p:tav tm="100000">
                                          <p:val>
                                            <p:strVal val="#ppt_y"/>
                                          </p:val>
                                        </p:tav>
                                      </p:tavLst>
                                    </p:anim>
                                  </p:childTnLst>
                                </p:cTn>
                              </p:par>
                              <p:par>
                                <p:cTn id="245" nodeType="withEffect" fill="hold" presetClass="entr" presetID="2" presetSubtype="4">
                                  <p:stCondLst>
                                    <p:cond delay="0"/>
                                  </p:stCondLst>
                                  <p:childTnLst>
                                    <p:set>
                                      <p:cBhvr>
                                        <p:cTn id="246" dur="1" fill="hold">
                                          <p:stCondLst>
                                            <p:cond delay="0"/>
                                          </p:stCondLst>
                                        </p:cTn>
                                        <p:tgtEl>
                                          <p:spTgt spid="87">
                                            <p:txEl>
                                              <p:pRg st="7" end="7"/>
                                            </p:txEl>
                                          </p:spTgt>
                                        </p:tgtEl>
                                        <p:attrNameLst>
                                          <p:attrName>style.visibility</p:attrName>
                                        </p:attrNameLst>
                                      </p:cBhvr>
                                      <p:to>
                                        <p:strVal val="visible"/>
                                      </p:to>
                                    </p:set>
                                    <p:anim calcmode="lin" valueType="num">
                                      <p:cBhvr additive="repl">
                                        <p:cTn id="247" dur="500" fill="hold"/>
                                        <p:tgtEl>
                                          <p:spTgt spid="87">
                                            <p:txEl>
                                              <p:pRg st="7" end="7"/>
                                            </p:txEl>
                                          </p:spTgt>
                                        </p:tgtEl>
                                        <p:attrNameLst>
                                          <p:attrName>ppt_x</p:attrName>
                                        </p:attrNameLst>
                                      </p:cBhvr>
                                      <p:tavLst>
                                        <p:tav tm="0">
                                          <p:val>
                                            <p:strVal val="#ppt_x"/>
                                          </p:val>
                                        </p:tav>
                                        <p:tav tm="100000">
                                          <p:val>
                                            <p:strVal val="#ppt_x"/>
                                          </p:val>
                                        </p:tav>
                                      </p:tavLst>
                                    </p:anim>
                                    <p:anim calcmode="lin" valueType="num">
                                      <p:cBhvr additive="repl">
                                        <p:cTn id="248" dur="500" fill="hold"/>
                                        <p:tgtEl>
                                          <p:spTgt spid="87">
                                            <p:txEl>
                                              <p:pRg st="7" end="7"/>
                                            </p:txEl>
                                          </p:spTgt>
                                        </p:tgtEl>
                                        <p:attrNameLst>
                                          <p:attrName>ppt_y</p:attrName>
                                        </p:attrNameLst>
                                      </p:cBhvr>
                                      <p:tavLst>
                                        <p:tav tm="0">
                                          <p:val>
                                            <p:strVal val="1+#ppt_h/2"/>
                                          </p:val>
                                        </p:tav>
                                        <p:tav tm="100000">
                                          <p:val>
                                            <p:strVal val="#ppt_y"/>
                                          </p:val>
                                        </p:tav>
                                      </p:tavLst>
                                    </p:anim>
                                  </p:childTnLst>
                                </p:cTn>
                              </p:par>
                              <p:par>
                                <p:cTn id="249" nodeType="withEffect" fill="hold" presetClass="entr" presetID="2" presetSubtype="4">
                                  <p:stCondLst>
                                    <p:cond delay="0"/>
                                  </p:stCondLst>
                                  <p:childTnLst>
                                    <p:set>
                                      <p:cBhvr>
                                        <p:cTn id="250" dur="1" fill="hold">
                                          <p:stCondLst>
                                            <p:cond delay="0"/>
                                          </p:stCondLst>
                                        </p:cTn>
                                        <p:tgtEl>
                                          <p:spTgt spid="87">
                                            <p:txEl>
                                              <p:pRg st="8" end="8"/>
                                            </p:txEl>
                                          </p:spTgt>
                                        </p:tgtEl>
                                        <p:attrNameLst>
                                          <p:attrName>style.visibility</p:attrName>
                                        </p:attrNameLst>
                                      </p:cBhvr>
                                      <p:to>
                                        <p:strVal val="visible"/>
                                      </p:to>
                                    </p:set>
                                    <p:anim calcmode="lin" valueType="num">
                                      <p:cBhvr additive="repl">
                                        <p:cTn id="251" dur="500" fill="hold"/>
                                        <p:tgtEl>
                                          <p:spTgt spid="87">
                                            <p:txEl>
                                              <p:pRg st="8" end="8"/>
                                            </p:txEl>
                                          </p:spTgt>
                                        </p:tgtEl>
                                        <p:attrNameLst>
                                          <p:attrName>ppt_x</p:attrName>
                                        </p:attrNameLst>
                                      </p:cBhvr>
                                      <p:tavLst>
                                        <p:tav tm="0">
                                          <p:val>
                                            <p:strVal val="#ppt_x"/>
                                          </p:val>
                                        </p:tav>
                                        <p:tav tm="100000">
                                          <p:val>
                                            <p:strVal val="#ppt_x"/>
                                          </p:val>
                                        </p:tav>
                                      </p:tavLst>
                                    </p:anim>
                                    <p:anim calcmode="lin" valueType="num">
                                      <p:cBhvr additive="repl">
                                        <p:cTn id="252" dur="500" fill="hold"/>
                                        <p:tgtEl>
                                          <p:spTgt spid="87">
                                            <p:txEl>
                                              <p:pRg st="8" end="8"/>
                                            </p:txEl>
                                          </p:spTgt>
                                        </p:tgtEl>
                                        <p:attrNameLst>
                                          <p:attrName>ppt_y</p:attrName>
                                        </p:attrNameLst>
                                      </p:cBhvr>
                                      <p:tavLst>
                                        <p:tav tm="0">
                                          <p:val>
                                            <p:strVal val="1+#ppt_h/2"/>
                                          </p:val>
                                        </p:tav>
                                        <p:tav tm="100000">
                                          <p:val>
                                            <p:strVal val="#ppt_y"/>
                                          </p:val>
                                        </p:tav>
                                      </p:tavLst>
                                    </p:anim>
                                  </p:childTnLst>
                                </p:cTn>
                              </p:par>
                              <p:par>
                                <p:cTn id="253" nodeType="withEffect" fill="hold" presetClass="entr" presetID="2" presetSubtype="4">
                                  <p:stCondLst>
                                    <p:cond delay="0"/>
                                  </p:stCondLst>
                                  <p:childTnLst>
                                    <p:set>
                                      <p:cBhvr>
                                        <p:cTn id="254" dur="1" fill="hold">
                                          <p:stCondLst>
                                            <p:cond delay="0"/>
                                          </p:stCondLst>
                                        </p:cTn>
                                        <p:tgtEl>
                                          <p:spTgt spid="87">
                                            <p:txEl>
                                              <p:pRg st="9" end="9"/>
                                            </p:txEl>
                                          </p:spTgt>
                                        </p:tgtEl>
                                        <p:attrNameLst>
                                          <p:attrName>style.visibility</p:attrName>
                                        </p:attrNameLst>
                                      </p:cBhvr>
                                      <p:to>
                                        <p:strVal val="visible"/>
                                      </p:to>
                                    </p:set>
                                    <p:anim calcmode="lin" valueType="num">
                                      <p:cBhvr additive="repl">
                                        <p:cTn id="255" dur="500" fill="hold"/>
                                        <p:tgtEl>
                                          <p:spTgt spid="87">
                                            <p:txEl>
                                              <p:pRg st="9" end="9"/>
                                            </p:txEl>
                                          </p:spTgt>
                                        </p:tgtEl>
                                        <p:attrNameLst>
                                          <p:attrName>ppt_x</p:attrName>
                                        </p:attrNameLst>
                                      </p:cBhvr>
                                      <p:tavLst>
                                        <p:tav tm="0">
                                          <p:val>
                                            <p:strVal val="#ppt_x"/>
                                          </p:val>
                                        </p:tav>
                                        <p:tav tm="100000">
                                          <p:val>
                                            <p:strVal val="#ppt_x"/>
                                          </p:val>
                                        </p:tav>
                                      </p:tavLst>
                                    </p:anim>
                                    <p:anim calcmode="lin" valueType="num">
                                      <p:cBhvr additive="repl">
                                        <p:cTn id="256" dur="500" fill="hold"/>
                                        <p:tgtEl>
                                          <p:spTgt spid="8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erenity 16x9">
  <a:themeElements>
    <a:clrScheme name="Serenity_16x9">
      <a:dk1>
        <a:srgbClr val="164b4f"/>
      </a:dk1>
      <a:lt1>
        <a:srgbClr val="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pitchFamily="0" charset="1"/>
        <a:ea typeface=""/>
        <a:cs typeface=""/>
      </a:majorFont>
      <a:minorFont>
        <a:latin typeface="Euphemia"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xml><?xml version="1.0" encoding="utf-8"?>
<a:theme xmlns:a="http://schemas.openxmlformats.org/drawingml/2006/main" xmlns:r="http://schemas.openxmlformats.org/officeDocument/2006/relationships" name="Serenity 16x9">
  <a:themeElements>
    <a:clrScheme name="Serenity_16x9">
      <a:dk1>
        <a:srgbClr val="164b4f"/>
      </a:dk1>
      <a:lt1>
        <a:srgbClr val="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pitchFamily="0" charset="1"/>
        <a:ea typeface=""/>
        <a:cs typeface=""/>
      </a:majorFont>
      <a:minorFont>
        <a:latin typeface="Euphemia"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xml><?xml version="1.0" encoding="utf-8"?>
<a:theme xmlns:a="http://schemas.openxmlformats.org/drawingml/2006/main" xmlns:r="http://schemas.openxmlformats.org/officeDocument/2006/relationships" name="Serenity 16x9">
  <a:themeElements>
    <a:clrScheme name="Serenity_16x9">
      <a:dk1>
        <a:srgbClr val="164b4f"/>
      </a:dk1>
      <a:lt1>
        <a:srgbClr val="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pitchFamily="0" charset="1"/>
        <a:ea typeface=""/>
        <a:cs typeface=""/>
      </a:majorFont>
      <a:minorFont>
        <a:latin typeface="Euphemia"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Serenity 16x9">
  <a:themeElements>
    <a:clrScheme name="Serenity_16x9">
      <a:dk1>
        <a:srgbClr val="164b4f"/>
      </a:dk1>
      <a:lt1>
        <a:srgbClr val="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pitchFamily="0" charset="1"/>
        <a:ea typeface=""/>
        <a:cs typeface=""/>
      </a:majorFont>
      <a:minorFont>
        <a:latin typeface="Euphemia"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Serenity 16x9">
  <a:themeElements>
    <a:clrScheme name="Serenity_16x9">
      <a:dk1>
        <a:srgbClr val="164b4f"/>
      </a:dk1>
      <a:lt1>
        <a:srgbClr val="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pitchFamily="0" charset="1"/>
        <a:ea typeface=""/>
        <a:cs typeface=""/>
      </a:majorFont>
      <a:minorFont>
        <a:latin typeface="Euphemia"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Serenity 16x9">
  <a:themeElements>
    <a:clrScheme name="Serenity_16x9">
      <a:dk1>
        <a:srgbClr val="164b4f"/>
      </a:dk1>
      <a:lt1>
        <a:srgbClr val="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pitchFamily="0" charset="1"/>
        <a:ea typeface=""/>
        <a:cs typeface=""/>
      </a:majorFont>
      <a:minorFont>
        <a:latin typeface="Euphemia"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Serenity 16x9">
  <a:themeElements>
    <a:clrScheme name="Serenity_16x9">
      <a:dk1>
        <a:srgbClr val="164b4f"/>
      </a:dk1>
      <a:lt1>
        <a:srgbClr val="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pitchFamily="0" charset="1"/>
        <a:ea typeface=""/>
        <a:cs typeface=""/>
      </a:majorFont>
      <a:minorFont>
        <a:latin typeface="Euphemia"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Serenity 16x9">
  <a:themeElements>
    <a:clrScheme name="Serenity_16x9">
      <a:dk1>
        <a:srgbClr val="164b4f"/>
      </a:dk1>
      <a:lt1>
        <a:srgbClr val="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pitchFamily="0" charset="1"/>
        <a:ea typeface=""/>
        <a:cs typeface=""/>
      </a:majorFont>
      <a:minorFont>
        <a:latin typeface="Euphemia"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Serenity 16x9">
  <a:themeElements>
    <a:clrScheme name="Serenity_16x9">
      <a:dk1>
        <a:srgbClr val="164b4f"/>
      </a:dk1>
      <a:lt1>
        <a:srgbClr val="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pitchFamily="0" charset="1"/>
        <a:ea typeface=""/>
        <a:cs typeface=""/>
      </a:majorFont>
      <a:minorFont>
        <a:latin typeface="Euphemia"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Serenity 16x9">
  <a:themeElements>
    <a:clrScheme name="Serenity_16x9">
      <a:dk1>
        <a:srgbClr val="164b4f"/>
      </a:dk1>
      <a:lt1>
        <a:srgbClr val="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pitchFamily="0" charset="1"/>
        <a:ea typeface=""/>
        <a:cs typeface=""/>
      </a:majorFont>
      <a:minorFont>
        <a:latin typeface="Euphemia"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Serenity 16x9">
  <a:themeElements>
    <a:clrScheme name="Serenity_16x9">
      <a:dk1>
        <a:srgbClr val="164b4f"/>
      </a:dk1>
      <a:lt1>
        <a:srgbClr val="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pitchFamily="0" charset="1"/>
        <a:ea typeface=""/>
        <a:cs typeface=""/>
      </a:majorFont>
      <a:minorFont>
        <a:latin typeface="Euphemia"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1E33DF-2340-4F4E-B874-B73FEFEBFC8D}">
  <ds:schemaRefs>
    <ds:schemaRef ds:uri="http://schemas.microsoft.com/sharepoint/v3/contenttype/forms"/>
  </ds:schemaRefs>
</ds:datastoreItem>
</file>

<file path=customXml/itemProps2.xml><?xml version="1.0" encoding="utf-8"?>
<ds:datastoreItem xmlns:ds="http://schemas.openxmlformats.org/officeDocument/2006/customXml" ds:itemID="{0F249165-F638-412C-8E0A-DFB7045CA2E0}">
  <ds:schemaRefs>
    <ds:schemaRef ds:uri="4873beb7-5857-4685-be1f-d57550cc96cc"/>
    <ds:schemaRef ds:uri="http://schemas.openxmlformats.org/package/2006/metadata/core-properties"/>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Serenity nature presentation (widescreen)</Template>
  <TotalTime>695</TotalTime>
  <Application>LibreOffice/24.2.7.2$Linux_X86_64 LibreOffice_project/420$Build-2</Application>
  <AppVersion>15.0000</AppVersion>
  <Words>1779</Words>
  <Paragraphs>175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2025-04-07T18:15:47Z</dcterms:created>
  <dc:creator>Lotus Vu</dc:creator>
  <dc:description/>
  <dc:language>en-CA</dc:language>
  <cp:lastModifiedBy>Ron Wills</cp:lastModifiedBy>
  <dcterms:modified xsi:type="dcterms:W3CDTF">2025-04-13T11:33:44Z</dcterms:modified>
  <cp:revision>7</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ampaign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InternalTags">
    <vt:lpwstr/>
  </property>
  <property fmtid="{D5CDD505-2E9C-101B-9397-08002B2CF9AE}" pid="6" name="LocalizationTags">
    <vt:lpwstr/>
  </property>
  <property fmtid="{D5CDD505-2E9C-101B-9397-08002B2CF9AE}" pid="7" name="Notes">
    <vt:i4>1</vt:i4>
  </property>
  <property fmtid="{D5CDD505-2E9C-101B-9397-08002B2CF9AE}" pid="8" name="PresentationFormat">
    <vt:lpwstr>Custom</vt:lpwstr>
  </property>
  <property fmtid="{D5CDD505-2E9C-101B-9397-08002B2CF9AE}" pid="9" name="ScenarioTags">
    <vt:lpwstr/>
  </property>
  <property fmtid="{D5CDD505-2E9C-101B-9397-08002B2CF9AE}" pid="10" name="Slides">
    <vt:i4>26</vt:i4>
  </property>
</Properties>
</file>